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3"/>
  </p:notesMasterIdLst>
  <p:sldIdLst>
    <p:sldId id="256" r:id="rId2"/>
    <p:sldId id="325" r:id="rId3"/>
    <p:sldId id="322" r:id="rId4"/>
    <p:sldId id="327" r:id="rId5"/>
    <p:sldId id="746" r:id="rId6"/>
    <p:sldId id="763" r:id="rId7"/>
    <p:sldId id="762" r:id="rId8"/>
    <p:sldId id="761" r:id="rId9"/>
    <p:sldId id="328" r:id="rId10"/>
    <p:sldId id="329" r:id="rId11"/>
    <p:sldId id="331" r:id="rId12"/>
    <p:sldId id="764" r:id="rId13"/>
    <p:sldId id="304" r:id="rId14"/>
    <p:sldId id="737" r:id="rId15"/>
    <p:sldId id="326" r:id="rId16"/>
    <p:sldId id="324" r:id="rId17"/>
    <p:sldId id="747" r:id="rId18"/>
    <p:sldId id="744" r:id="rId19"/>
    <p:sldId id="286" r:id="rId20"/>
    <p:sldId id="303" r:id="rId21"/>
    <p:sldId id="332" r:id="rId22"/>
    <p:sldId id="285" r:id="rId23"/>
    <p:sldId id="305" r:id="rId24"/>
    <p:sldId id="323" r:id="rId25"/>
    <p:sldId id="748" r:id="rId26"/>
    <p:sldId id="722" r:id="rId27"/>
    <p:sldId id="749" r:id="rId28"/>
    <p:sldId id="750" r:id="rId29"/>
    <p:sldId id="751" r:id="rId30"/>
    <p:sldId id="752" r:id="rId31"/>
    <p:sldId id="753" r:id="rId32"/>
    <p:sldId id="745" r:id="rId33"/>
    <p:sldId id="754" r:id="rId34"/>
    <p:sldId id="755" r:id="rId35"/>
    <p:sldId id="756" r:id="rId36"/>
    <p:sldId id="757" r:id="rId37"/>
    <p:sldId id="758" r:id="rId38"/>
    <p:sldId id="759" r:id="rId39"/>
    <p:sldId id="278" r:id="rId40"/>
    <p:sldId id="760" r:id="rId41"/>
    <p:sldId id="306" r:id="rId42"/>
    <p:sldId id="307" r:id="rId43"/>
    <p:sldId id="289" r:id="rId44"/>
    <p:sldId id="287" r:id="rId45"/>
    <p:sldId id="311" r:id="rId46"/>
    <p:sldId id="291" r:id="rId47"/>
    <p:sldId id="293" r:id="rId48"/>
    <p:sldId id="308" r:id="rId49"/>
    <p:sldId id="295" r:id="rId50"/>
    <p:sldId id="296" r:id="rId51"/>
    <p:sldId id="288" r:id="rId52"/>
    <p:sldId id="312" r:id="rId53"/>
    <p:sldId id="292" r:id="rId54"/>
    <p:sldId id="298" r:id="rId55"/>
    <p:sldId id="309" r:id="rId56"/>
    <p:sldId id="299" r:id="rId57"/>
    <p:sldId id="300" r:id="rId58"/>
    <p:sldId id="301" r:id="rId59"/>
    <p:sldId id="314" r:id="rId60"/>
    <p:sldId id="310" r:id="rId61"/>
    <p:sldId id="313" r:id="rId62"/>
    <p:sldId id="316" r:id="rId63"/>
    <p:sldId id="315" r:id="rId64"/>
    <p:sldId id="257" r:id="rId65"/>
    <p:sldId id="317" r:id="rId66"/>
    <p:sldId id="318" r:id="rId67"/>
    <p:sldId id="319" r:id="rId68"/>
    <p:sldId id="320" r:id="rId69"/>
    <p:sldId id="268" r:id="rId70"/>
    <p:sldId id="269" r:id="rId71"/>
    <p:sldId id="709" r:id="rId7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467"/>
    <p:restoredTop sz="95659"/>
  </p:normalViewPr>
  <p:slideViewPr>
    <p:cSldViewPr snapToGrid="0" snapToObjects="1">
      <p:cViewPr varScale="1">
        <p:scale>
          <a:sx n="127" d="100"/>
          <a:sy n="127" d="100"/>
        </p:scale>
        <p:origin x="40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220ECC-4507-1945-9DD6-ECA7311228A6}" type="datetimeFigureOut">
              <a:rPr lang="en-US" smtClean="0"/>
              <a:t>7/6/21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CC431D-8240-CE4C-A11D-7A9955F809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2566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7537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F9C3B-32E7-40C7-8E8E-8F3099D36573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0053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F9C3B-32E7-40C7-8E8E-8F3099D36573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8040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F9C3B-32E7-40C7-8E8E-8F3099D36573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5797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F9C3B-32E7-40C7-8E8E-8F3099D36573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6517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F9C3B-32E7-40C7-8E8E-8F3099D36573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3010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F9C3B-32E7-40C7-8E8E-8F3099D36573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9158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46729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F9C3B-32E7-40C7-8E8E-8F3099D36573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5671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F9C3B-32E7-40C7-8E8E-8F3099D36573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4765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F9C3B-32E7-40C7-8E8E-8F3099D36573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5759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F9C3B-32E7-40C7-8E8E-8F3099D36573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04857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F9C3B-32E7-40C7-8E8E-8F3099D36573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61039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F9C3B-32E7-40C7-8E8E-8F3099D36573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07642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F9C3B-32E7-40C7-8E8E-8F3099D36573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8469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484233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165587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848430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193744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631036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07049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96438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192149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606792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048159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268595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236926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221367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351649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284706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012902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203201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16804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456097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379342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608751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168293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764207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844665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872016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613970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230755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F9C3B-32E7-40C7-8E8E-8F3099D36573}" type="slidenum">
              <a:rPr lang="en-US" smtClean="0"/>
              <a:pPr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8297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03381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55759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38919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27399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75038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07976-1DD8-7B43-93E4-007CFF010D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B499FA-B9F7-E145-B7E9-EFFA32AED2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840152-452B-8B4D-9934-71962313D8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9C504-1418-0448-97EA-51808EA8E1C3}" type="datetime1">
              <a:rPr lang="en-US" smtClean="0"/>
              <a:t>7/6/21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2C5C5D-628B-2F44-B0CA-E818B90ACA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0EF5B4-AD1F-2540-9264-F62EB6187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2892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75ADC4-A7A9-D340-BF9E-2FD42B55E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1D380C-C36D-C645-9AC2-C6329CD7F8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58B8E9-F8BB-8542-BD94-E6C8B0B793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DE5DA-4871-F44D-BA1A-972EDD2A6015}" type="datetime1">
              <a:rPr lang="en-US" smtClean="0"/>
              <a:t>7/6/21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90AE8B-D4C6-154D-830B-2BEFD087E1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1B384F-515F-A947-8AF7-81D9CCB662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59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E4C3A03-F36C-AB4D-B2C4-1C9D0EDDC61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BCBB80-0BC6-0145-8EC0-6416300009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7CA1F9-1417-B146-8F2A-3220264AEC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099DB-FA3F-EA4E-B3AB-95651F198D80}" type="datetime1">
              <a:rPr lang="en-US" smtClean="0"/>
              <a:t>7/6/21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722F49-AAA6-BD42-9B3F-612E5F91E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89FBE8-98BF-9B4C-A12C-BF8054DC0B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5253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DF52BD-AAF1-C04B-B46C-FE8DE264F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5C720A-4094-F143-A684-08D62DBD39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CE5891-1F60-3A47-9BAA-943AF31FFC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94B026-1F9F-2C40-9314-FC352144BA8C}" type="datetime1">
              <a:rPr lang="en-US" smtClean="0"/>
              <a:t>7/6/21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FF227D-1DE9-1942-939F-B87BF20952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6AD313-4F1A-A045-A2CC-BAD8B442B5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3392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A2FD6-09C2-5649-83B7-CD2DC4F0D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7E4BDC-2896-2E44-AAEA-56637DEF5B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EB81DF-CAA6-C040-8791-3D20760F7E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6E1C6-44E5-1F41-A376-E3763A00A7C7}" type="datetime1">
              <a:rPr lang="en-US" smtClean="0"/>
              <a:t>7/6/21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ADF040-95FC-4E43-A737-DC12380204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E1BA2A-54CF-834E-8EA8-BCBAC6A0F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2914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34A2E-C50B-7045-8086-BB6786890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D15942-60AC-0543-8233-D55A0E438C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622487-455A-5344-999B-96B23C1C24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A9F9C3-5602-2B49-ADBD-5AD2E8F0DD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B9DDD-08ED-B549-930A-131213455280}" type="datetime1">
              <a:rPr lang="en-US" smtClean="0"/>
              <a:t>7/6/21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E77CF5-D657-3E42-BBFE-20C10FCBF6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0C0C0F-3E34-3E4F-BCD8-B00F80CF4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6087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811F8F-B30B-9342-900B-700010EF02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BC845E-8FB4-374E-ADBE-1E6675F492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B11BD3-6D1B-8A49-B66C-E557F6B9F0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DFD6360-2A16-CA41-91C8-53A7FF3C83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44D9B07-2C64-D444-AB47-985242AE93F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D613373-464E-0B4C-AF2F-5BC061B436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8106C-9AAC-0243-B907-BA410407AFB3}" type="datetime1">
              <a:rPr lang="en-US" smtClean="0"/>
              <a:t>7/6/21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2AD2E67-C5A9-8E45-B693-20D4DCA1BB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0470A3A-8015-4340-8B15-D8DC5F0FF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4162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342CB2-9894-104A-829B-A10E002E7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F279683-E681-2A4E-952D-CB1EA3E2F0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E027B-6900-1B40-8CA3-0E89D89B6341}" type="datetime1">
              <a:rPr lang="en-US" smtClean="0"/>
              <a:t>7/6/21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645855-9A1C-0C43-B050-9B84638FAD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8C7FF2-2AC8-F44B-9F74-0A006CF347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4792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5C8544-DA5F-344F-BC94-FE604B3312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5F43E-A829-BE4F-A203-A264431DDE99}" type="datetime1">
              <a:rPr lang="en-US" smtClean="0"/>
              <a:t>7/6/21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6F7124-CF18-2746-B0AB-EDB442B94B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270EDB-A1A7-2F41-89C6-7774D7D183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3608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E4901-A85B-064A-AC18-08E30EE60F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4E8632-8AD0-4141-A1E5-9C0091042A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38581E-7CC0-E542-80F0-D981609D05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668BD4-B5D5-1844-B425-0B16C5660C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35F26-3EEF-C94E-94A7-1C8D33FC5DE4}" type="datetime1">
              <a:rPr lang="en-US" smtClean="0"/>
              <a:t>7/6/21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D3EA7B-1D57-1844-BFD8-2B0D6BA98B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3D6DCD-F7AF-6740-B616-F40574CB8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8828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3FFA82-25B7-9A46-B897-89627F71C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1AF288C-1426-9246-9C6E-86DEA293F9B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723443-EC3A-0946-84D0-4C05B0865B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EC4C9E-31F7-A640-929A-511221AFBB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FA150-AC00-1B44-8422-ACF1A99BCDEA}" type="datetime1">
              <a:rPr lang="en-US" smtClean="0"/>
              <a:t>7/6/21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0A65A6-2828-4542-B7BE-39DA3838F5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264853-B697-E84A-AC7F-F10B53FA6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2489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32576EF-9A70-E64F-9448-96FB69DFFE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2BCDD9-1DBD-2442-B9E3-4A259D12C9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CB323C-C2F6-4C40-AA99-E769B0C78F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6E8852-EE1C-8D4F-A13E-193D2664375A}" type="datetime1">
              <a:rPr lang="en-US" smtClean="0"/>
              <a:t>7/6/21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C5C87C-324A-FB4B-91C7-0917BE4716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D58749-A8D7-CA4B-B8A0-B828A494E0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76BA51-8322-1A4D-B259-B74706370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6032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0.png"/><Relationship Id="rId4" Type="http://schemas.openxmlformats.org/officeDocument/2006/relationships/image" Target="../media/image14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0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1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tiff"/><Relationship Id="rId4" Type="http://schemas.openxmlformats.org/officeDocument/2006/relationships/image" Target="../media/image9.tiff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0.png"/><Relationship Id="rId4" Type="http://schemas.openxmlformats.org/officeDocument/2006/relationships/image" Target="../media/image25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gi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A2F47-AC32-3447-B9A5-A02F15A9C4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Electronics of Radio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1611E0-A9DA-7242-8AF3-6C9814B72F3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Notes on David Rutledge’s book</a:t>
            </a:r>
          </a:p>
          <a:p>
            <a:endParaRPr lang="en-US" dirty="0"/>
          </a:p>
          <a:p>
            <a:endParaRPr lang="en-US" dirty="0"/>
          </a:p>
          <a:p>
            <a:pPr algn="r"/>
            <a:r>
              <a:rPr lang="en-US" dirty="0"/>
              <a:t>John </a:t>
            </a:r>
            <a:r>
              <a:rPr lang="en-US" dirty="0" err="1"/>
              <a:t>Manferdelli</a:t>
            </a:r>
            <a:endParaRPr lang="en-US" dirty="0"/>
          </a:p>
          <a:p>
            <a:pPr algn="r"/>
            <a:r>
              <a:rPr lang="en-US" dirty="0" err="1"/>
              <a:t>johnmanferdelli@hotmail.com</a:t>
            </a:r>
            <a:endParaRPr lang="en-US" dirty="0"/>
          </a:p>
          <a:p>
            <a:pPr algn="r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76D9BD-12BB-8147-837E-591938B803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F8F6FF-2CC8-BE4A-913C-116A24183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3060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Phasor Power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ACD2D8-4F2D-FC44-B0CE-A312E10A45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Impedance and phasors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20C4A7-0430-9342-9C7C-C04A85FD52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4504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Circuit analysis with Kirchhoff and impedance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2000" dirty="0"/>
                  <a:t>Impedance unifies the “simple” ohms law with capacitance and inductance.</a:t>
                </a:r>
              </a:p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2000" dirty="0"/>
                  <a:t>, for resistors, 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sz="2000" dirty="0"/>
                  <a:t>, for inductors and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den>
                    </m:f>
                  </m:oMath>
                </a14:m>
                <a:r>
                  <a:rPr lang="en-US" sz="2000" dirty="0"/>
                  <a:t>, for capacitors.</a:t>
                </a:r>
              </a:p>
              <a:p>
                <a:r>
                  <a:rPr lang="en-US" sz="2000" dirty="0"/>
                  <a:t>In general,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𝑗𝑋</m:t>
                    </m:r>
                  </m:oMath>
                </a14:m>
                <a:endParaRPr lang="en-US" sz="2000" dirty="0"/>
              </a:p>
              <a:p>
                <a:endParaRPr lang="en-US" sz="2000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03" t="-14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20C4A7-0430-9342-9C7C-C04A85FD52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2201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Phasors and impedance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ACD2D8-4F2D-FC44-B0CE-A312E10A45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x</a:t>
            </a:r>
          </a:p>
          <a:p>
            <a:endParaRPr lang="en-US" sz="2000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9509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18754" y="62196"/>
            <a:ext cx="11720946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/>
              <a:t>Filters</a:t>
            </a:r>
            <a:endParaRPr sz="2000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2A65F956-2EAE-9D4A-9CF8-30BE2D27D189}"/>
              </a:ext>
            </a:extLst>
          </p:cNvPr>
          <p:cNvSpPr txBox="1"/>
          <p:nvPr/>
        </p:nvSpPr>
        <p:spPr>
          <a:xfrm>
            <a:off x="930707" y="1237229"/>
            <a:ext cx="361505" cy="33855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</a:t>
            </a:r>
            <a:r>
              <a: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FA612646-6914-DA44-B9BD-9329A086A12C}"/>
              </a:ext>
            </a:extLst>
          </p:cNvPr>
          <p:cNvSpPr txBox="1"/>
          <p:nvPr/>
        </p:nvSpPr>
        <p:spPr>
          <a:xfrm>
            <a:off x="1586952" y="1225920"/>
            <a:ext cx="361505" cy="33855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</a:t>
            </a:r>
            <a:r>
              <a:rPr lang="en-US" sz="1600" baseline="-25000" dirty="0">
                <a:solidFill>
                  <a:srgbClr val="000000"/>
                </a:solidFill>
              </a:rPr>
              <a:t>4</a:t>
            </a:r>
            <a:endParaRPr lang="en-US" sz="1600" baseline="-250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0DCE9392-3361-CE4B-9665-F79F7740EB01}"/>
              </a:ext>
            </a:extLst>
          </p:cNvPr>
          <p:cNvSpPr txBox="1"/>
          <p:nvPr/>
        </p:nvSpPr>
        <p:spPr>
          <a:xfrm>
            <a:off x="186222" y="916370"/>
            <a:ext cx="1275366" cy="33855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Low pass</a:t>
            </a:r>
            <a:endParaRPr lang="en-US" sz="1600" baseline="-250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437B67AB-79A2-0540-A415-3ABBA0D27A8E}"/>
              </a:ext>
            </a:extLst>
          </p:cNvPr>
          <p:cNvSpPr txBox="1"/>
          <p:nvPr/>
        </p:nvSpPr>
        <p:spPr>
          <a:xfrm>
            <a:off x="207772" y="2674356"/>
            <a:ext cx="1275366" cy="33855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600" dirty="0">
                <a:solidFill>
                  <a:srgbClr val="000000"/>
                </a:solidFill>
              </a:rPr>
              <a:t>High</a:t>
            </a:r>
            <a:r>
              <a: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pass</a:t>
            </a:r>
            <a:endParaRPr lang="en-US" sz="1600" baseline="-250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45517BC3-1C1B-124A-B0E8-88116B12F8A4}"/>
              </a:ext>
            </a:extLst>
          </p:cNvPr>
          <p:cNvSpPr txBox="1"/>
          <p:nvPr/>
        </p:nvSpPr>
        <p:spPr>
          <a:xfrm>
            <a:off x="387066" y="4481186"/>
            <a:ext cx="1741574" cy="33855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600" dirty="0">
                <a:solidFill>
                  <a:srgbClr val="000000"/>
                </a:solidFill>
              </a:rPr>
              <a:t>7 MHz band</a:t>
            </a:r>
            <a:r>
              <a: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pass</a:t>
            </a:r>
            <a:endParaRPr lang="en-US" sz="1600" baseline="-250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E28EE74-04F5-9643-A111-F5D113D676DB}"/>
              </a:ext>
            </a:extLst>
          </p:cNvPr>
          <p:cNvGrpSpPr/>
          <p:nvPr/>
        </p:nvGrpSpPr>
        <p:grpSpPr>
          <a:xfrm>
            <a:off x="282075" y="4786731"/>
            <a:ext cx="2941141" cy="1241577"/>
            <a:chOff x="2814191" y="4758934"/>
            <a:chExt cx="2941141" cy="1241577"/>
          </a:xfrm>
        </p:grpSpPr>
        <p:grpSp>
          <p:nvGrpSpPr>
            <p:cNvPr id="159" name="Group 209">
              <a:extLst>
                <a:ext uri="{FF2B5EF4-FFF2-40B4-BE49-F238E27FC236}">
                  <a16:creationId xmlns:a16="http://schemas.microsoft.com/office/drawing/2014/main" id="{1F9A1A61-CECC-BA45-8A80-F67EA87EBAB0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4082997" y="5231777"/>
              <a:ext cx="155448" cy="731520"/>
              <a:chOff x="3935" y="1728"/>
              <a:chExt cx="96" cy="480"/>
            </a:xfrm>
          </p:grpSpPr>
          <p:sp>
            <p:nvSpPr>
              <p:cNvPr id="160" name="Arc 59">
                <a:extLst>
                  <a:ext uri="{FF2B5EF4-FFF2-40B4-BE49-F238E27FC236}">
                    <a16:creationId xmlns:a16="http://schemas.microsoft.com/office/drawing/2014/main" id="{090D2212-C16F-0141-A3C3-B52597F28E9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1" name="Arc 60">
                <a:extLst>
                  <a:ext uri="{FF2B5EF4-FFF2-40B4-BE49-F238E27FC236}">
                    <a16:creationId xmlns:a16="http://schemas.microsoft.com/office/drawing/2014/main" id="{53F0ED73-C803-7445-AC58-A148941C33E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2" name="Arc 61">
                <a:extLst>
                  <a:ext uri="{FF2B5EF4-FFF2-40B4-BE49-F238E27FC236}">
                    <a16:creationId xmlns:a16="http://schemas.microsoft.com/office/drawing/2014/main" id="{8D5A6524-4B79-4940-88BC-C1DB94FE119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3" name="Arc 62">
                <a:extLst>
                  <a:ext uri="{FF2B5EF4-FFF2-40B4-BE49-F238E27FC236}">
                    <a16:creationId xmlns:a16="http://schemas.microsoft.com/office/drawing/2014/main" id="{B0508BE1-6A13-D345-A007-B76B303FA0C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4" name="Line 63">
                <a:extLst>
                  <a:ext uri="{FF2B5EF4-FFF2-40B4-BE49-F238E27FC236}">
                    <a16:creationId xmlns:a16="http://schemas.microsoft.com/office/drawing/2014/main" id="{BBF35B8C-1149-8043-8809-48D08868890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" name="Line 64">
                <a:extLst>
                  <a:ext uri="{FF2B5EF4-FFF2-40B4-BE49-F238E27FC236}">
                    <a16:creationId xmlns:a16="http://schemas.microsoft.com/office/drawing/2014/main" id="{F99BC0E7-B807-F54D-A3A9-69EC545F1C0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7" name="Arc 65">
                <a:extLst>
                  <a:ext uri="{FF2B5EF4-FFF2-40B4-BE49-F238E27FC236}">
                    <a16:creationId xmlns:a16="http://schemas.microsoft.com/office/drawing/2014/main" id="{3CA5DD19-9874-B44A-9D65-303F640CD41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8" name="Arc 66">
                <a:extLst>
                  <a:ext uri="{FF2B5EF4-FFF2-40B4-BE49-F238E27FC236}">
                    <a16:creationId xmlns:a16="http://schemas.microsoft.com/office/drawing/2014/main" id="{40E096C1-A285-6048-9BEE-6231C6021A7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9" name="Arc 67">
                <a:extLst>
                  <a:ext uri="{FF2B5EF4-FFF2-40B4-BE49-F238E27FC236}">
                    <a16:creationId xmlns:a16="http://schemas.microsoft.com/office/drawing/2014/main" id="{92619423-7DA1-7043-BF62-D63C67BA955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0" name="Arc 68">
                <a:extLst>
                  <a:ext uri="{FF2B5EF4-FFF2-40B4-BE49-F238E27FC236}">
                    <a16:creationId xmlns:a16="http://schemas.microsoft.com/office/drawing/2014/main" id="{B0F85CDD-6F11-2B43-9AF5-B6310CCF18A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1" name="Arc 69">
                <a:extLst>
                  <a:ext uri="{FF2B5EF4-FFF2-40B4-BE49-F238E27FC236}">
                    <a16:creationId xmlns:a16="http://schemas.microsoft.com/office/drawing/2014/main" id="{22B0ACBC-4C66-7245-ABA6-18986F45DB9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2" name="Arc 70">
                <a:extLst>
                  <a:ext uri="{FF2B5EF4-FFF2-40B4-BE49-F238E27FC236}">
                    <a16:creationId xmlns:a16="http://schemas.microsoft.com/office/drawing/2014/main" id="{725A7DA2-FAB3-7747-AC9C-6CF64E123C2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3" name="Arc 71">
                <a:extLst>
                  <a:ext uri="{FF2B5EF4-FFF2-40B4-BE49-F238E27FC236}">
                    <a16:creationId xmlns:a16="http://schemas.microsoft.com/office/drawing/2014/main" id="{C9BFEB33-2CCF-7249-A8FA-B045999581C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BB889655-7D48-A846-BA56-51927FE496D0}"/>
                </a:ext>
              </a:extLst>
            </p:cNvPr>
            <p:cNvSpPr/>
            <p:nvPr/>
          </p:nvSpPr>
          <p:spPr>
            <a:xfrm>
              <a:off x="2885004" y="517188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7008503E-2998-7D4C-AA35-E19AD3777B7F}"/>
                </a:ext>
              </a:extLst>
            </p:cNvPr>
            <p:cNvCxnSpPr>
              <a:cxnSpLocks/>
            </p:cNvCxnSpPr>
            <p:nvPr/>
          </p:nvCxnSpPr>
          <p:spPr>
            <a:xfrm>
              <a:off x="2913467" y="5954153"/>
              <a:ext cx="1903108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5BB226EB-7E44-944B-A117-43D4BC6A996F}"/>
                </a:ext>
              </a:extLst>
            </p:cNvPr>
            <p:cNvSpPr/>
            <p:nvPr/>
          </p:nvSpPr>
          <p:spPr>
            <a:xfrm>
              <a:off x="2867282" y="589844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Oval 182">
              <a:extLst>
                <a:ext uri="{FF2B5EF4-FFF2-40B4-BE49-F238E27FC236}">
                  <a16:creationId xmlns:a16="http://schemas.microsoft.com/office/drawing/2014/main" id="{435431ED-D7F5-4B49-8362-816B04B0C9D4}"/>
                </a:ext>
              </a:extLst>
            </p:cNvPr>
            <p:cNvSpPr/>
            <p:nvPr/>
          </p:nvSpPr>
          <p:spPr>
            <a:xfrm>
              <a:off x="4749249" y="590907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4" name="Group 210">
              <a:extLst>
                <a:ext uri="{FF2B5EF4-FFF2-40B4-BE49-F238E27FC236}">
                  <a16:creationId xmlns:a16="http://schemas.microsoft.com/office/drawing/2014/main" id="{F691750F-D1D7-6842-BBF1-9083E2823050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3777300" y="4862354"/>
              <a:ext cx="304800" cy="700927"/>
              <a:chOff x="3216" y="1728"/>
              <a:chExt cx="192" cy="480"/>
            </a:xfrm>
          </p:grpSpPr>
          <p:sp>
            <p:nvSpPr>
              <p:cNvPr id="185" name="Line 8">
                <a:extLst>
                  <a:ext uri="{FF2B5EF4-FFF2-40B4-BE49-F238E27FC236}">
                    <a16:creationId xmlns:a16="http://schemas.microsoft.com/office/drawing/2014/main" id="{83A44D33-6398-114D-BBC3-B9DE08C88C4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6" name="Line 9">
                <a:extLst>
                  <a:ext uri="{FF2B5EF4-FFF2-40B4-BE49-F238E27FC236}">
                    <a16:creationId xmlns:a16="http://schemas.microsoft.com/office/drawing/2014/main" id="{23CFB8DE-F586-0B40-9F86-C8186E1070B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7" name="Line 10">
                <a:extLst>
                  <a:ext uri="{FF2B5EF4-FFF2-40B4-BE49-F238E27FC236}">
                    <a16:creationId xmlns:a16="http://schemas.microsoft.com/office/drawing/2014/main" id="{75FAAD5C-812B-CB4B-9F10-676768F8275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8" name="Line 11">
                <a:extLst>
                  <a:ext uri="{FF2B5EF4-FFF2-40B4-BE49-F238E27FC236}">
                    <a16:creationId xmlns:a16="http://schemas.microsoft.com/office/drawing/2014/main" id="{A9972A60-0C74-E240-A422-C532C1F28AA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94" name="Group 209">
              <a:extLst>
                <a:ext uri="{FF2B5EF4-FFF2-40B4-BE49-F238E27FC236}">
                  <a16:creationId xmlns:a16="http://schemas.microsoft.com/office/drawing/2014/main" id="{416B2F0C-4162-BF46-BBBE-E24AB4917D2D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3269137" y="4848206"/>
              <a:ext cx="155448" cy="731520"/>
              <a:chOff x="3935" y="1728"/>
              <a:chExt cx="96" cy="480"/>
            </a:xfrm>
          </p:grpSpPr>
          <p:sp>
            <p:nvSpPr>
              <p:cNvPr id="195" name="Arc 59">
                <a:extLst>
                  <a:ext uri="{FF2B5EF4-FFF2-40B4-BE49-F238E27FC236}">
                    <a16:creationId xmlns:a16="http://schemas.microsoft.com/office/drawing/2014/main" id="{6C36BE91-C314-DF47-A397-413C6BD91E6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6" name="Arc 60">
                <a:extLst>
                  <a:ext uri="{FF2B5EF4-FFF2-40B4-BE49-F238E27FC236}">
                    <a16:creationId xmlns:a16="http://schemas.microsoft.com/office/drawing/2014/main" id="{8219637E-891A-514D-A015-284016641F3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7" name="Arc 61">
                <a:extLst>
                  <a:ext uri="{FF2B5EF4-FFF2-40B4-BE49-F238E27FC236}">
                    <a16:creationId xmlns:a16="http://schemas.microsoft.com/office/drawing/2014/main" id="{DA08188F-C69A-B246-AA0F-E9E929D0824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8" name="Arc 62">
                <a:extLst>
                  <a:ext uri="{FF2B5EF4-FFF2-40B4-BE49-F238E27FC236}">
                    <a16:creationId xmlns:a16="http://schemas.microsoft.com/office/drawing/2014/main" id="{E2C92A0F-2A7F-F046-87A1-81276942858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9" name="Line 63">
                <a:extLst>
                  <a:ext uri="{FF2B5EF4-FFF2-40B4-BE49-F238E27FC236}">
                    <a16:creationId xmlns:a16="http://schemas.microsoft.com/office/drawing/2014/main" id="{C26C17EF-130F-BE47-BDD9-CD1EAE73047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0" name="Line 64">
                <a:extLst>
                  <a:ext uri="{FF2B5EF4-FFF2-40B4-BE49-F238E27FC236}">
                    <a16:creationId xmlns:a16="http://schemas.microsoft.com/office/drawing/2014/main" id="{15AF5630-0A7C-0A4E-857F-3B406E705A4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1" name="Arc 65">
                <a:extLst>
                  <a:ext uri="{FF2B5EF4-FFF2-40B4-BE49-F238E27FC236}">
                    <a16:creationId xmlns:a16="http://schemas.microsoft.com/office/drawing/2014/main" id="{5E6B893A-E432-6348-8D91-F7094B029E4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2" name="Arc 66">
                <a:extLst>
                  <a:ext uri="{FF2B5EF4-FFF2-40B4-BE49-F238E27FC236}">
                    <a16:creationId xmlns:a16="http://schemas.microsoft.com/office/drawing/2014/main" id="{162C5624-4C19-B841-8F20-24EA9610681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3" name="Arc 67">
                <a:extLst>
                  <a:ext uri="{FF2B5EF4-FFF2-40B4-BE49-F238E27FC236}">
                    <a16:creationId xmlns:a16="http://schemas.microsoft.com/office/drawing/2014/main" id="{981FDC9A-ABD0-124A-BD7C-0F297478A19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4" name="Arc 68">
                <a:extLst>
                  <a:ext uri="{FF2B5EF4-FFF2-40B4-BE49-F238E27FC236}">
                    <a16:creationId xmlns:a16="http://schemas.microsoft.com/office/drawing/2014/main" id="{4C21C947-89A1-144D-AB94-D0C007250B3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5" name="Arc 69">
                <a:extLst>
                  <a:ext uri="{FF2B5EF4-FFF2-40B4-BE49-F238E27FC236}">
                    <a16:creationId xmlns:a16="http://schemas.microsoft.com/office/drawing/2014/main" id="{63C38A0C-96C0-8242-A6A9-CAE46F4F1DE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6" name="Arc 70">
                <a:extLst>
                  <a:ext uri="{FF2B5EF4-FFF2-40B4-BE49-F238E27FC236}">
                    <a16:creationId xmlns:a16="http://schemas.microsoft.com/office/drawing/2014/main" id="{9FCEDF74-0BB1-8C40-81CD-5738484B6AE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7" name="Arc 71">
                <a:extLst>
                  <a:ext uri="{FF2B5EF4-FFF2-40B4-BE49-F238E27FC236}">
                    <a16:creationId xmlns:a16="http://schemas.microsoft.com/office/drawing/2014/main" id="{9865D10A-322E-474F-9800-9740A46975A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F45CFBE0-B78B-3146-B91F-D32305F2E400}"/>
                </a:ext>
              </a:extLst>
            </p:cNvPr>
            <p:cNvSpPr txBox="1"/>
            <p:nvPr/>
          </p:nvSpPr>
          <p:spPr>
            <a:xfrm>
              <a:off x="2814191" y="5359994"/>
              <a:ext cx="9181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 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(15 </a:t>
              </a:r>
              <a:r>
                <a:rPr lang="en-US" sz="1400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uH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)</a:t>
              </a:r>
              <a:endParaRPr lang="en-US" sz="14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" name="TextBox 208">
              <a:extLst>
                <a:ext uri="{FF2B5EF4-FFF2-40B4-BE49-F238E27FC236}">
                  <a16:creationId xmlns:a16="http://schemas.microsoft.com/office/drawing/2014/main" id="{D9DF2F76-B7AE-4A43-9A47-FA5963064922}"/>
                </a:ext>
              </a:extLst>
            </p:cNvPr>
            <p:cNvSpPr txBox="1"/>
            <p:nvPr/>
          </p:nvSpPr>
          <p:spPr>
            <a:xfrm>
              <a:off x="3365185" y="5562171"/>
              <a:ext cx="756309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4 </a:t>
              </a:r>
              <a:r>
                <a:rPr lang="en-US" sz="1400" dirty="0">
                  <a:solidFill>
                    <a:srgbClr val="000000"/>
                  </a:solidFill>
                </a:rPr>
                <a:t>(8nH)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51D9634A-DB4F-5C4B-BAC4-194AFDEBCAA9}"/>
                </a:ext>
              </a:extLst>
            </p:cNvPr>
            <p:cNvSpPr txBox="1"/>
            <p:nvPr/>
          </p:nvSpPr>
          <p:spPr>
            <a:xfrm flipH="1">
              <a:off x="3765519" y="4758934"/>
              <a:ext cx="105105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</a:t>
              </a:r>
              <a:r>
                <a:rPr lang="en-US" sz="1400" dirty="0">
                  <a:solidFill>
                    <a:srgbClr val="000000"/>
                  </a:solidFill>
                </a:rPr>
                <a:t> (34.5 pF)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939AD19F-A26D-154F-A07C-4FAA366715C1}"/>
                </a:ext>
              </a:extLst>
            </p:cNvPr>
            <p:cNvSpPr txBox="1"/>
            <p:nvPr/>
          </p:nvSpPr>
          <p:spPr>
            <a:xfrm flipH="1">
              <a:off x="4837146" y="5428990"/>
              <a:ext cx="918186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2 </a:t>
              </a:r>
              <a:r>
                <a:rPr lang="en-US" sz="1600" dirty="0">
                  <a:solidFill>
                    <a:srgbClr val="000000"/>
                  </a:solidFill>
                </a:rPr>
                <a:t>(6nF)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14" name="Group 210">
              <a:extLst>
                <a:ext uri="{FF2B5EF4-FFF2-40B4-BE49-F238E27FC236}">
                  <a16:creationId xmlns:a16="http://schemas.microsoft.com/office/drawing/2014/main" id="{96BF62AA-87BC-964F-9EEE-E92C97DC3B2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35889" y="5202782"/>
              <a:ext cx="304800" cy="762000"/>
              <a:chOff x="3216" y="1728"/>
              <a:chExt cx="192" cy="480"/>
            </a:xfrm>
          </p:grpSpPr>
          <p:sp>
            <p:nvSpPr>
              <p:cNvPr id="215" name="Line 8">
                <a:extLst>
                  <a:ext uri="{FF2B5EF4-FFF2-40B4-BE49-F238E27FC236}">
                    <a16:creationId xmlns:a16="http://schemas.microsoft.com/office/drawing/2014/main" id="{6DC419AC-3797-D247-9C89-B7FD9A63BCB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" name="Line 9">
                <a:extLst>
                  <a:ext uri="{FF2B5EF4-FFF2-40B4-BE49-F238E27FC236}">
                    <a16:creationId xmlns:a16="http://schemas.microsoft.com/office/drawing/2014/main" id="{05FE4AD4-C486-214B-969D-CDBA29BBC13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" name="Line 10">
                <a:extLst>
                  <a:ext uri="{FF2B5EF4-FFF2-40B4-BE49-F238E27FC236}">
                    <a16:creationId xmlns:a16="http://schemas.microsoft.com/office/drawing/2014/main" id="{6BE6D465-4DAF-7445-81F9-07F4E2A0781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8" name="Line 11">
                <a:extLst>
                  <a:ext uri="{FF2B5EF4-FFF2-40B4-BE49-F238E27FC236}">
                    <a16:creationId xmlns:a16="http://schemas.microsoft.com/office/drawing/2014/main" id="{E9616D7C-4746-034E-A2CD-76D7FA23C4E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40723998-A719-FE4B-A726-9F159551741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80164" y="5211719"/>
              <a:ext cx="51160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CC3BEB3A-1FD9-AF4A-BD54-4836F73EC396}"/>
                </a:ext>
              </a:extLst>
            </p:cNvPr>
            <p:cNvSpPr/>
            <p:nvPr/>
          </p:nvSpPr>
          <p:spPr>
            <a:xfrm>
              <a:off x="4745706" y="517188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DFCB894-EBEC-2F48-8BD9-727B7189349D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8512706" y="6158166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13</a:t>
            </a:fld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9AA4AE0-457B-294A-9000-A2AB86C72C1D}"/>
              </a:ext>
            </a:extLst>
          </p:cNvPr>
          <p:cNvGrpSpPr/>
          <p:nvPr/>
        </p:nvGrpSpPr>
        <p:grpSpPr>
          <a:xfrm>
            <a:off x="72685" y="1683410"/>
            <a:ext cx="2286486" cy="875692"/>
            <a:chOff x="2479701" y="1683410"/>
            <a:chExt cx="2286486" cy="875692"/>
          </a:xfrm>
        </p:grpSpPr>
        <p:grpSp>
          <p:nvGrpSpPr>
            <p:cNvPr id="5" name="Group 209">
              <a:extLst>
                <a:ext uri="{FF2B5EF4-FFF2-40B4-BE49-F238E27FC236}">
                  <a16:creationId xmlns:a16="http://schemas.microsoft.com/office/drawing/2014/main" id="{20E1885F-BBF4-DA44-8957-491A7A84EDFF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3129028" y="1395374"/>
              <a:ext cx="155448" cy="731520"/>
              <a:chOff x="3935" y="1728"/>
              <a:chExt cx="96" cy="480"/>
            </a:xfrm>
          </p:grpSpPr>
          <p:sp>
            <p:nvSpPr>
              <p:cNvPr id="6" name="Arc 59">
                <a:extLst>
                  <a:ext uri="{FF2B5EF4-FFF2-40B4-BE49-F238E27FC236}">
                    <a16:creationId xmlns:a16="http://schemas.microsoft.com/office/drawing/2014/main" id="{417D407F-4C95-444F-B01B-C69085ADB4E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" name="Arc 60">
                <a:extLst>
                  <a:ext uri="{FF2B5EF4-FFF2-40B4-BE49-F238E27FC236}">
                    <a16:creationId xmlns:a16="http://schemas.microsoft.com/office/drawing/2014/main" id="{C61E9CD0-C8C8-1541-9354-C8A41EBB84B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" name="Arc 61">
                <a:extLst>
                  <a:ext uri="{FF2B5EF4-FFF2-40B4-BE49-F238E27FC236}">
                    <a16:creationId xmlns:a16="http://schemas.microsoft.com/office/drawing/2014/main" id="{5610BEEB-6055-CD43-BE03-3AB8BCF8EF7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" name="Arc 62">
                <a:extLst>
                  <a:ext uri="{FF2B5EF4-FFF2-40B4-BE49-F238E27FC236}">
                    <a16:creationId xmlns:a16="http://schemas.microsoft.com/office/drawing/2014/main" id="{85BDD494-B470-314C-856E-DFBB80139E9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" name="Line 63">
                <a:extLst>
                  <a:ext uri="{FF2B5EF4-FFF2-40B4-BE49-F238E27FC236}">
                    <a16:creationId xmlns:a16="http://schemas.microsoft.com/office/drawing/2014/main" id="{F1012EDE-6E82-1C49-A93B-238427DDEE6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" name="Line 64">
                <a:extLst>
                  <a:ext uri="{FF2B5EF4-FFF2-40B4-BE49-F238E27FC236}">
                    <a16:creationId xmlns:a16="http://schemas.microsoft.com/office/drawing/2014/main" id="{0F43A6A4-2D6C-4B4F-AE21-918E2216493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Arc 65">
                <a:extLst>
                  <a:ext uri="{FF2B5EF4-FFF2-40B4-BE49-F238E27FC236}">
                    <a16:creationId xmlns:a16="http://schemas.microsoft.com/office/drawing/2014/main" id="{9C057941-62A6-7F45-A67F-087A81ED749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" name="Arc 66">
                <a:extLst>
                  <a:ext uri="{FF2B5EF4-FFF2-40B4-BE49-F238E27FC236}">
                    <a16:creationId xmlns:a16="http://schemas.microsoft.com/office/drawing/2014/main" id="{C20C4C05-0B5B-2C4A-8420-F1701A28B07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" name="Arc 67">
                <a:extLst>
                  <a:ext uri="{FF2B5EF4-FFF2-40B4-BE49-F238E27FC236}">
                    <a16:creationId xmlns:a16="http://schemas.microsoft.com/office/drawing/2014/main" id="{27CCDD58-0A0E-964B-80E8-06B14576723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" name="Arc 68">
                <a:extLst>
                  <a:ext uri="{FF2B5EF4-FFF2-40B4-BE49-F238E27FC236}">
                    <a16:creationId xmlns:a16="http://schemas.microsoft.com/office/drawing/2014/main" id="{4E895613-8AE9-2947-97AA-6E63D68748F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" name="Arc 69">
                <a:extLst>
                  <a:ext uri="{FF2B5EF4-FFF2-40B4-BE49-F238E27FC236}">
                    <a16:creationId xmlns:a16="http://schemas.microsoft.com/office/drawing/2014/main" id="{E6A10F7B-3EDF-ED4B-9C8A-E754D22B8C8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" name="Arc 70">
                <a:extLst>
                  <a:ext uri="{FF2B5EF4-FFF2-40B4-BE49-F238E27FC236}">
                    <a16:creationId xmlns:a16="http://schemas.microsoft.com/office/drawing/2014/main" id="{A6EBC51B-435C-D242-918E-4FF0D49FA43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" name="Arc 71">
                <a:extLst>
                  <a:ext uri="{FF2B5EF4-FFF2-40B4-BE49-F238E27FC236}">
                    <a16:creationId xmlns:a16="http://schemas.microsoft.com/office/drawing/2014/main" id="{DA65B0E1-AFFF-E547-8111-24B2A0868E8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0" name="Group 210">
              <a:extLst>
                <a:ext uri="{FF2B5EF4-FFF2-40B4-BE49-F238E27FC236}">
                  <a16:creationId xmlns:a16="http://schemas.microsoft.com/office/drawing/2014/main" id="{BB4601F2-8639-124B-8AFC-DF68F112F7B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11049" y="1752588"/>
              <a:ext cx="304800" cy="762000"/>
              <a:chOff x="3216" y="1728"/>
              <a:chExt cx="192" cy="480"/>
            </a:xfrm>
          </p:grpSpPr>
          <p:sp>
            <p:nvSpPr>
              <p:cNvPr id="21" name="Line 8">
                <a:extLst>
                  <a:ext uri="{FF2B5EF4-FFF2-40B4-BE49-F238E27FC236}">
                    <a16:creationId xmlns:a16="http://schemas.microsoft.com/office/drawing/2014/main" id="{B47B458B-3558-8D4B-8BBE-4284268BDA0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Line 9">
                <a:extLst>
                  <a:ext uri="{FF2B5EF4-FFF2-40B4-BE49-F238E27FC236}">
                    <a16:creationId xmlns:a16="http://schemas.microsoft.com/office/drawing/2014/main" id="{27062CAA-1312-FB4B-8FC5-72618101539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Line 10">
                <a:extLst>
                  <a:ext uri="{FF2B5EF4-FFF2-40B4-BE49-F238E27FC236}">
                    <a16:creationId xmlns:a16="http://schemas.microsoft.com/office/drawing/2014/main" id="{C9FFBEF5-C2FC-5140-8261-9A07E502CE9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Line 11">
                <a:extLst>
                  <a:ext uri="{FF2B5EF4-FFF2-40B4-BE49-F238E27FC236}">
                    <a16:creationId xmlns:a16="http://schemas.microsoft.com/office/drawing/2014/main" id="{77F9A6C8-BB6E-F04C-872E-78FBEB2F3A3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5" name="Group 209">
              <a:extLst>
                <a:ext uri="{FF2B5EF4-FFF2-40B4-BE49-F238E27FC236}">
                  <a16:creationId xmlns:a16="http://schemas.microsoft.com/office/drawing/2014/main" id="{8453C86D-D2A5-7641-AC9D-D4553A31EA32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3844956" y="1398912"/>
              <a:ext cx="155448" cy="731520"/>
              <a:chOff x="3935" y="1728"/>
              <a:chExt cx="96" cy="480"/>
            </a:xfrm>
          </p:grpSpPr>
          <p:sp>
            <p:nvSpPr>
              <p:cNvPr id="26" name="Arc 59">
                <a:extLst>
                  <a:ext uri="{FF2B5EF4-FFF2-40B4-BE49-F238E27FC236}">
                    <a16:creationId xmlns:a16="http://schemas.microsoft.com/office/drawing/2014/main" id="{173DFA17-D80F-0942-949B-0A35C10FC2C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" name="Arc 60">
                <a:extLst>
                  <a:ext uri="{FF2B5EF4-FFF2-40B4-BE49-F238E27FC236}">
                    <a16:creationId xmlns:a16="http://schemas.microsoft.com/office/drawing/2014/main" id="{0E7799C9-5419-DD43-91C8-6E77D731ACE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" name="Arc 61">
                <a:extLst>
                  <a:ext uri="{FF2B5EF4-FFF2-40B4-BE49-F238E27FC236}">
                    <a16:creationId xmlns:a16="http://schemas.microsoft.com/office/drawing/2014/main" id="{1BA8CEDF-4EFF-3840-BF5B-8E2A76CF945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9" name="Arc 62">
                <a:extLst>
                  <a:ext uri="{FF2B5EF4-FFF2-40B4-BE49-F238E27FC236}">
                    <a16:creationId xmlns:a16="http://schemas.microsoft.com/office/drawing/2014/main" id="{DEE22FDD-7733-5944-B2EB-58905390A32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" name="Line 63">
                <a:extLst>
                  <a:ext uri="{FF2B5EF4-FFF2-40B4-BE49-F238E27FC236}">
                    <a16:creationId xmlns:a16="http://schemas.microsoft.com/office/drawing/2014/main" id="{EBF251EE-C0B2-7642-B3FC-F5B2ACB314F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Line 64">
                <a:extLst>
                  <a:ext uri="{FF2B5EF4-FFF2-40B4-BE49-F238E27FC236}">
                    <a16:creationId xmlns:a16="http://schemas.microsoft.com/office/drawing/2014/main" id="{51F444DA-2DAB-7746-8AE0-650FFDD9BAC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Arc 65">
                <a:extLst>
                  <a:ext uri="{FF2B5EF4-FFF2-40B4-BE49-F238E27FC236}">
                    <a16:creationId xmlns:a16="http://schemas.microsoft.com/office/drawing/2014/main" id="{F3BDCDFB-6D47-2642-8FA4-6873C12560A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" name="Arc 66">
                <a:extLst>
                  <a:ext uri="{FF2B5EF4-FFF2-40B4-BE49-F238E27FC236}">
                    <a16:creationId xmlns:a16="http://schemas.microsoft.com/office/drawing/2014/main" id="{337DD667-569A-974A-BD6A-3F6390F5B44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" name="Arc 67">
                <a:extLst>
                  <a:ext uri="{FF2B5EF4-FFF2-40B4-BE49-F238E27FC236}">
                    <a16:creationId xmlns:a16="http://schemas.microsoft.com/office/drawing/2014/main" id="{07DFF061-B485-EE45-BDF3-26A3D67AC7E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5" name="Arc 68">
                <a:extLst>
                  <a:ext uri="{FF2B5EF4-FFF2-40B4-BE49-F238E27FC236}">
                    <a16:creationId xmlns:a16="http://schemas.microsoft.com/office/drawing/2014/main" id="{BFEBD80E-BD5A-9847-A99F-46AB5C3FDC8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6" name="Arc 69">
                <a:extLst>
                  <a:ext uri="{FF2B5EF4-FFF2-40B4-BE49-F238E27FC236}">
                    <a16:creationId xmlns:a16="http://schemas.microsoft.com/office/drawing/2014/main" id="{59EA0613-015A-B248-90F4-5B0FC2C4AEC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7" name="Arc 70">
                <a:extLst>
                  <a:ext uri="{FF2B5EF4-FFF2-40B4-BE49-F238E27FC236}">
                    <a16:creationId xmlns:a16="http://schemas.microsoft.com/office/drawing/2014/main" id="{E3BCEFF2-486B-8C44-9866-7204981408A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8" name="Arc 71">
                <a:extLst>
                  <a:ext uri="{FF2B5EF4-FFF2-40B4-BE49-F238E27FC236}">
                    <a16:creationId xmlns:a16="http://schemas.microsoft.com/office/drawing/2014/main" id="{5DADCC33-910F-F44A-B318-3ECB4D17495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9" name="Group 210">
              <a:extLst>
                <a:ext uri="{FF2B5EF4-FFF2-40B4-BE49-F238E27FC236}">
                  <a16:creationId xmlns:a16="http://schemas.microsoft.com/office/drawing/2014/main" id="{66887D6D-110F-6B4B-9743-6022BDC204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76638" y="1756126"/>
              <a:ext cx="304800" cy="762000"/>
              <a:chOff x="3216" y="1728"/>
              <a:chExt cx="192" cy="480"/>
            </a:xfrm>
          </p:grpSpPr>
          <p:sp>
            <p:nvSpPr>
              <p:cNvPr id="40" name="Line 8">
                <a:extLst>
                  <a:ext uri="{FF2B5EF4-FFF2-40B4-BE49-F238E27FC236}">
                    <a16:creationId xmlns:a16="http://schemas.microsoft.com/office/drawing/2014/main" id="{01EF1F8C-74C0-974B-B643-97C2812062C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Line 9">
                <a:extLst>
                  <a:ext uri="{FF2B5EF4-FFF2-40B4-BE49-F238E27FC236}">
                    <a16:creationId xmlns:a16="http://schemas.microsoft.com/office/drawing/2014/main" id="{F0E731A1-606C-D34F-8B43-054047A2986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" name="Line 10">
                <a:extLst>
                  <a:ext uri="{FF2B5EF4-FFF2-40B4-BE49-F238E27FC236}">
                    <a16:creationId xmlns:a16="http://schemas.microsoft.com/office/drawing/2014/main" id="{41B4E4E8-30AC-2745-9092-90D3B635DF8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11">
                <a:extLst>
                  <a:ext uri="{FF2B5EF4-FFF2-40B4-BE49-F238E27FC236}">
                    <a16:creationId xmlns:a16="http://schemas.microsoft.com/office/drawing/2014/main" id="{3EB0BC0D-4B40-3847-AA35-0FCA1A15A05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9" name="Group 210">
              <a:extLst>
                <a:ext uri="{FF2B5EF4-FFF2-40B4-BE49-F238E27FC236}">
                  <a16:creationId xmlns:a16="http://schemas.microsoft.com/office/drawing/2014/main" id="{35BDA127-2D29-A446-8EE0-ED171B7EC55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130452" y="1756130"/>
              <a:ext cx="304800" cy="762000"/>
              <a:chOff x="3216" y="1728"/>
              <a:chExt cx="192" cy="480"/>
            </a:xfrm>
          </p:grpSpPr>
          <p:sp>
            <p:nvSpPr>
              <p:cNvPr id="60" name="Line 8">
                <a:extLst>
                  <a:ext uri="{FF2B5EF4-FFF2-40B4-BE49-F238E27FC236}">
                    <a16:creationId xmlns:a16="http://schemas.microsoft.com/office/drawing/2014/main" id="{67A3691C-D9B5-A044-AC9D-40EDCF0310C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" name="Line 9">
                <a:extLst>
                  <a:ext uri="{FF2B5EF4-FFF2-40B4-BE49-F238E27FC236}">
                    <a16:creationId xmlns:a16="http://schemas.microsoft.com/office/drawing/2014/main" id="{7B7B1782-C3BC-2441-A4DE-2CB5DF3CDA9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" name="Line 10">
                <a:extLst>
                  <a:ext uri="{FF2B5EF4-FFF2-40B4-BE49-F238E27FC236}">
                    <a16:creationId xmlns:a16="http://schemas.microsoft.com/office/drawing/2014/main" id="{A884B932-0768-2F49-AEBC-DB940F4B7F3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3" name="Line 11">
                <a:extLst>
                  <a:ext uri="{FF2B5EF4-FFF2-40B4-BE49-F238E27FC236}">
                    <a16:creationId xmlns:a16="http://schemas.microsoft.com/office/drawing/2014/main" id="{9B49C1E0-821C-CA41-B758-2ADE23B8D89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1F14FD71-7A6C-F942-A6F7-4E57A06CF649}"/>
                </a:ext>
              </a:extLst>
            </p:cNvPr>
            <p:cNvSpPr/>
            <p:nvPr/>
          </p:nvSpPr>
          <p:spPr>
            <a:xfrm>
              <a:off x="2750327" y="170921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B250A9A-A525-FE45-840B-5307EC523199}"/>
                </a:ext>
              </a:extLst>
            </p:cNvPr>
            <p:cNvCxnSpPr>
              <a:cxnSpLocks/>
            </p:cNvCxnSpPr>
            <p:nvPr/>
          </p:nvCxnSpPr>
          <p:spPr>
            <a:xfrm>
              <a:off x="2768157" y="2512744"/>
              <a:ext cx="1903108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19B80D68-4FD3-B045-B1FB-10FC28684517}"/>
                </a:ext>
              </a:extLst>
            </p:cNvPr>
            <p:cNvSpPr/>
            <p:nvPr/>
          </p:nvSpPr>
          <p:spPr>
            <a:xfrm>
              <a:off x="2721972" y="245703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FB715968-E430-444E-8740-23D6FE844A0B}"/>
                </a:ext>
              </a:extLst>
            </p:cNvPr>
            <p:cNvSpPr txBox="1"/>
            <p:nvPr/>
          </p:nvSpPr>
          <p:spPr>
            <a:xfrm>
              <a:off x="2479701" y="1978249"/>
              <a:ext cx="344330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1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DD087C22-FB19-9246-A56D-91C3DEA9F6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59663" y="1752588"/>
              <a:ext cx="51160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4E255587-17F1-C24A-9635-E33F8250F87A}"/>
                </a:ext>
              </a:extLst>
            </p:cNvPr>
            <p:cNvSpPr/>
            <p:nvPr/>
          </p:nvSpPr>
          <p:spPr>
            <a:xfrm>
              <a:off x="4625205" y="171274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7C3AEEBC-BCD4-554B-AC99-E55AF77F18AA}"/>
                </a:ext>
              </a:extLst>
            </p:cNvPr>
            <p:cNvSpPr/>
            <p:nvPr/>
          </p:nvSpPr>
          <p:spPr>
            <a:xfrm>
              <a:off x="4603939" y="246766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1E267DD2-CDA6-8E4E-9270-EE26AABB6541}"/>
                </a:ext>
              </a:extLst>
            </p:cNvPr>
            <p:cNvSpPr txBox="1"/>
            <p:nvPr/>
          </p:nvSpPr>
          <p:spPr>
            <a:xfrm>
              <a:off x="3184996" y="1981792"/>
              <a:ext cx="344330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2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B16E87D8-D788-9F41-8501-25E30B341989}"/>
                </a:ext>
              </a:extLst>
            </p:cNvPr>
            <p:cNvSpPr txBox="1"/>
            <p:nvPr/>
          </p:nvSpPr>
          <p:spPr>
            <a:xfrm>
              <a:off x="4421857" y="1960526"/>
              <a:ext cx="344330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3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760213D7-32E0-034B-A2E1-479FEE7ADD5D}"/>
                </a:ext>
              </a:extLst>
            </p:cNvPr>
            <p:cNvSpPr/>
            <p:nvPr/>
          </p:nvSpPr>
          <p:spPr>
            <a:xfrm>
              <a:off x="3522963" y="172692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3D3EE549-2560-FF44-8BEA-914265CCB4BF}"/>
              </a:ext>
            </a:extLst>
          </p:cNvPr>
          <p:cNvGrpSpPr/>
          <p:nvPr/>
        </p:nvGrpSpPr>
        <p:grpSpPr>
          <a:xfrm>
            <a:off x="307866" y="2996272"/>
            <a:ext cx="1980497" cy="1288849"/>
            <a:chOff x="2714882" y="2996272"/>
            <a:chExt cx="1980497" cy="1288849"/>
          </a:xfrm>
        </p:grpSpPr>
        <p:grpSp>
          <p:nvGrpSpPr>
            <p:cNvPr id="92" name="Group 209">
              <a:extLst>
                <a:ext uri="{FF2B5EF4-FFF2-40B4-BE49-F238E27FC236}">
                  <a16:creationId xmlns:a16="http://schemas.microsoft.com/office/drawing/2014/main" id="{DFC3A991-33A0-A64D-BCBC-97B17ED234FE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3930597" y="3516387"/>
              <a:ext cx="155448" cy="731520"/>
              <a:chOff x="3935" y="1728"/>
              <a:chExt cx="96" cy="480"/>
            </a:xfrm>
          </p:grpSpPr>
          <p:sp>
            <p:nvSpPr>
              <p:cNvPr id="93" name="Arc 59">
                <a:extLst>
                  <a:ext uri="{FF2B5EF4-FFF2-40B4-BE49-F238E27FC236}">
                    <a16:creationId xmlns:a16="http://schemas.microsoft.com/office/drawing/2014/main" id="{DF66DD51-729F-8F44-9A96-C155FE25B87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4" name="Arc 60">
                <a:extLst>
                  <a:ext uri="{FF2B5EF4-FFF2-40B4-BE49-F238E27FC236}">
                    <a16:creationId xmlns:a16="http://schemas.microsoft.com/office/drawing/2014/main" id="{1448A76A-72B2-F944-AE75-C652518B454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5" name="Arc 61">
                <a:extLst>
                  <a:ext uri="{FF2B5EF4-FFF2-40B4-BE49-F238E27FC236}">
                    <a16:creationId xmlns:a16="http://schemas.microsoft.com/office/drawing/2014/main" id="{8B8A51EB-F21D-094B-96B9-F2C2B4FCC4E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6" name="Arc 62">
                <a:extLst>
                  <a:ext uri="{FF2B5EF4-FFF2-40B4-BE49-F238E27FC236}">
                    <a16:creationId xmlns:a16="http://schemas.microsoft.com/office/drawing/2014/main" id="{E0948B52-EB7E-2849-BDCA-59F2BEDD5AA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7" name="Line 63">
                <a:extLst>
                  <a:ext uri="{FF2B5EF4-FFF2-40B4-BE49-F238E27FC236}">
                    <a16:creationId xmlns:a16="http://schemas.microsoft.com/office/drawing/2014/main" id="{8BA9B908-0CA3-9B4B-8A43-F40B460F891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8" name="Line 64">
                <a:extLst>
                  <a:ext uri="{FF2B5EF4-FFF2-40B4-BE49-F238E27FC236}">
                    <a16:creationId xmlns:a16="http://schemas.microsoft.com/office/drawing/2014/main" id="{1ADC1A66-D8DB-A346-9629-8319BD4EFE2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" name="Arc 65">
                <a:extLst>
                  <a:ext uri="{FF2B5EF4-FFF2-40B4-BE49-F238E27FC236}">
                    <a16:creationId xmlns:a16="http://schemas.microsoft.com/office/drawing/2014/main" id="{5FBA5DCF-28E8-5946-BC79-56211280FBD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0" name="Arc 66">
                <a:extLst>
                  <a:ext uri="{FF2B5EF4-FFF2-40B4-BE49-F238E27FC236}">
                    <a16:creationId xmlns:a16="http://schemas.microsoft.com/office/drawing/2014/main" id="{7694C87F-5D16-2B48-BD23-A41ECFED3B1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1" name="Arc 67">
                <a:extLst>
                  <a:ext uri="{FF2B5EF4-FFF2-40B4-BE49-F238E27FC236}">
                    <a16:creationId xmlns:a16="http://schemas.microsoft.com/office/drawing/2014/main" id="{441D18E7-4D34-4044-91C2-9F199A72112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2" name="Arc 68">
                <a:extLst>
                  <a:ext uri="{FF2B5EF4-FFF2-40B4-BE49-F238E27FC236}">
                    <a16:creationId xmlns:a16="http://schemas.microsoft.com/office/drawing/2014/main" id="{F479870E-353E-544A-8F86-0C1CF7A4C58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3" name="Arc 69">
                <a:extLst>
                  <a:ext uri="{FF2B5EF4-FFF2-40B4-BE49-F238E27FC236}">
                    <a16:creationId xmlns:a16="http://schemas.microsoft.com/office/drawing/2014/main" id="{F689979C-8108-894A-AC14-9A389A66DDD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4" name="Arc 70">
                <a:extLst>
                  <a:ext uri="{FF2B5EF4-FFF2-40B4-BE49-F238E27FC236}">
                    <a16:creationId xmlns:a16="http://schemas.microsoft.com/office/drawing/2014/main" id="{AC72C3E4-225D-6247-B5E9-F417B853000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5" name="Arc 71">
                <a:extLst>
                  <a:ext uri="{FF2B5EF4-FFF2-40B4-BE49-F238E27FC236}">
                    <a16:creationId xmlns:a16="http://schemas.microsoft.com/office/drawing/2014/main" id="{81283183-5594-9C47-9E2B-D235F711CD7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11" name="Group 210">
              <a:extLst>
                <a:ext uri="{FF2B5EF4-FFF2-40B4-BE49-F238E27FC236}">
                  <a16:creationId xmlns:a16="http://schemas.microsoft.com/office/drawing/2014/main" id="{651386FE-6B8F-884F-9126-278A2B8EACB6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3024282" y="3128613"/>
              <a:ext cx="304800" cy="762000"/>
              <a:chOff x="3216" y="1728"/>
              <a:chExt cx="192" cy="480"/>
            </a:xfrm>
          </p:grpSpPr>
          <p:sp>
            <p:nvSpPr>
              <p:cNvPr id="112" name="Line 8">
                <a:extLst>
                  <a:ext uri="{FF2B5EF4-FFF2-40B4-BE49-F238E27FC236}">
                    <a16:creationId xmlns:a16="http://schemas.microsoft.com/office/drawing/2014/main" id="{9C6737FB-C214-DD42-9A55-83C99A11240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" name="Line 9">
                <a:extLst>
                  <a:ext uri="{FF2B5EF4-FFF2-40B4-BE49-F238E27FC236}">
                    <a16:creationId xmlns:a16="http://schemas.microsoft.com/office/drawing/2014/main" id="{D65B00E9-4B81-274C-82BE-696A1FFDFC5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" name="Line 10">
                <a:extLst>
                  <a:ext uri="{FF2B5EF4-FFF2-40B4-BE49-F238E27FC236}">
                    <a16:creationId xmlns:a16="http://schemas.microsoft.com/office/drawing/2014/main" id="{DBB49FD5-1BC3-F04E-A7FF-E82E3D2013E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" name="Line 11">
                <a:extLst>
                  <a:ext uri="{FF2B5EF4-FFF2-40B4-BE49-F238E27FC236}">
                    <a16:creationId xmlns:a16="http://schemas.microsoft.com/office/drawing/2014/main" id="{C013874D-C255-5445-A01E-08A3EC7BE2D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C6FFA653-0728-5746-9326-51EBB20F3DC7}"/>
                </a:ext>
              </a:extLst>
            </p:cNvPr>
            <p:cNvSpPr/>
            <p:nvPr/>
          </p:nvSpPr>
          <p:spPr>
            <a:xfrm>
              <a:off x="2732604" y="345649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54DA7E75-577C-2144-BF3D-D0369D77C838}"/>
                </a:ext>
              </a:extLst>
            </p:cNvPr>
            <p:cNvCxnSpPr>
              <a:cxnSpLocks/>
            </p:cNvCxnSpPr>
            <p:nvPr/>
          </p:nvCxnSpPr>
          <p:spPr>
            <a:xfrm>
              <a:off x="2761067" y="4238763"/>
              <a:ext cx="1903108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863AE545-2671-9844-993C-DC1E2EEAA292}"/>
                </a:ext>
              </a:extLst>
            </p:cNvPr>
            <p:cNvSpPr/>
            <p:nvPr/>
          </p:nvSpPr>
          <p:spPr>
            <a:xfrm>
              <a:off x="2714882" y="418305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78029A32-F475-644A-A45E-E0EA5CC7ADE2}"/>
                </a:ext>
              </a:extLst>
            </p:cNvPr>
            <p:cNvSpPr/>
            <p:nvPr/>
          </p:nvSpPr>
          <p:spPr>
            <a:xfrm>
              <a:off x="4586216" y="347066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9E046514-A083-9140-8E7D-81AB5005FAC2}"/>
                </a:ext>
              </a:extLst>
            </p:cNvPr>
            <p:cNvSpPr/>
            <p:nvPr/>
          </p:nvSpPr>
          <p:spPr>
            <a:xfrm>
              <a:off x="4596849" y="419368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7" name="Group 210">
              <a:extLst>
                <a:ext uri="{FF2B5EF4-FFF2-40B4-BE49-F238E27FC236}">
                  <a16:creationId xmlns:a16="http://schemas.microsoft.com/office/drawing/2014/main" id="{67995BAA-4420-2C42-AE30-B4E6CEF81F6A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3592816" y="3134078"/>
              <a:ext cx="304800" cy="762000"/>
              <a:chOff x="3216" y="1728"/>
              <a:chExt cx="192" cy="480"/>
            </a:xfrm>
          </p:grpSpPr>
          <p:sp>
            <p:nvSpPr>
              <p:cNvPr id="128" name="Line 8">
                <a:extLst>
                  <a:ext uri="{FF2B5EF4-FFF2-40B4-BE49-F238E27FC236}">
                    <a16:creationId xmlns:a16="http://schemas.microsoft.com/office/drawing/2014/main" id="{E9951E3A-F084-B247-94FE-1CE797BEAD9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9" name="Line 9">
                <a:extLst>
                  <a:ext uri="{FF2B5EF4-FFF2-40B4-BE49-F238E27FC236}">
                    <a16:creationId xmlns:a16="http://schemas.microsoft.com/office/drawing/2014/main" id="{405A0968-40F7-A240-8802-E9ADC6B65D2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0" name="Line 10">
                <a:extLst>
                  <a:ext uri="{FF2B5EF4-FFF2-40B4-BE49-F238E27FC236}">
                    <a16:creationId xmlns:a16="http://schemas.microsoft.com/office/drawing/2014/main" id="{CDCDC397-8EF1-B74B-830B-432428F62DD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1" name="Line 11">
                <a:extLst>
                  <a:ext uri="{FF2B5EF4-FFF2-40B4-BE49-F238E27FC236}">
                    <a16:creationId xmlns:a16="http://schemas.microsoft.com/office/drawing/2014/main" id="{51605F24-8DB6-2440-91E4-DB2AB056367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32" name="Group 210">
              <a:extLst>
                <a:ext uri="{FF2B5EF4-FFF2-40B4-BE49-F238E27FC236}">
                  <a16:creationId xmlns:a16="http://schemas.microsoft.com/office/drawing/2014/main" id="{01DE123D-FD21-2A45-B76F-FABDF6DB1F8B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4091079" y="3134078"/>
              <a:ext cx="304800" cy="762000"/>
              <a:chOff x="3216" y="1728"/>
              <a:chExt cx="192" cy="480"/>
            </a:xfrm>
          </p:grpSpPr>
          <p:sp>
            <p:nvSpPr>
              <p:cNvPr id="133" name="Line 8">
                <a:extLst>
                  <a:ext uri="{FF2B5EF4-FFF2-40B4-BE49-F238E27FC236}">
                    <a16:creationId xmlns:a16="http://schemas.microsoft.com/office/drawing/2014/main" id="{215CADD6-EC08-2E44-A6AB-3C89C2C740A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" name="Line 9">
                <a:extLst>
                  <a:ext uri="{FF2B5EF4-FFF2-40B4-BE49-F238E27FC236}">
                    <a16:creationId xmlns:a16="http://schemas.microsoft.com/office/drawing/2014/main" id="{AA9CFD78-A018-1D41-8FA2-38CE4C0033C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" name="Line 10">
                <a:extLst>
                  <a:ext uri="{FF2B5EF4-FFF2-40B4-BE49-F238E27FC236}">
                    <a16:creationId xmlns:a16="http://schemas.microsoft.com/office/drawing/2014/main" id="{E25CBAB0-AB46-F14F-810D-12F79C13BD3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" name="Line 11">
                <a:extLst>
                  <a:ext uri="{FF2B5EF4-FFF2-40B4-BE49-F238E27FC236}">
                    <a16:creationId xmlns:a16="http://schemas.microsoft.com/office/drawing/2014/main" id="{3BA18658-F3D9-C941-9719-6F96872099D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37" name="Group 209">
              <a:extLst>
                <a:ext uri="{FF2B5EF4-FFF2-40B4-BE49-F238E27FC236}">
                  <a16:creationId xmlns:a16="http://schemas.microsoft.com/office/drawing/2014/main" id="{596B30C1-75BE-B94C-B650-A41F1EE07473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3361254" y="3518520"/>
              <a:ext cx="155448" cy="731520"/>
              <a:chOff x="3935" y="1728"/>
              <a:chExt cx="96" cy="480"/>
            </a:xfrm>
          </p:grpSpPr>
          <p:sp>
            <p:nvSpPr>
              <p:cNvPr id="138" name="Arc 59">
                <a:extLst>
                  <a:ext uri="{FF2B5EF4-FFF2-40B4-BE49-F238E27FC236}">
                    <a16:creationId xmlns:a16="http://schemas.microsoft.com/office/drawing/2014/main" id="{2C7213E7-E912-584D-9109-1C3216C4880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9" name="Arc 60">
                <a:extLst>
                  <a:ext uri="{FF2B5EF4-FFF2-40B4-BE49-F238E27FC236}">
                    <a16:creationId xmlns:a16="http://schemas.microsoft.com/office/drawing/2014/main" id="{E73DCA5D-24DB-0849-B0CF-C4DC9FECB67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0" name="Arc 61">
                <a:extLst>
                  <a:ext uri="{FF2B5EF4-FFF2-40B4-BE49-F238E27FC236}">
                    <a16:creationId xmlns:a16="http://schemas.microsoft.com/office/drawing/2014/main" id="{8758118C-1278-3C47-B520-AB07DC8535C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1" name="Arc 62">
                <a:extLst>
                  <a:ext uri="{FF2B5EF4-FFF2-40B4-BE49-F238E27FC236}">
                    <a16:creationId xmlns:a16="http://schemas.microsoft.com/office/drawing/2014/main" id="{D6B0FA9D-1EC7-0C4C-959D-45E619E1068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2" name="Line 63">
                <a:extLst>
                  <a:ext uri="{FF2B5EF4-FFF2-40B4-BE49-F238E27FC236}">
                    <a16:creationId xmlns:a16="http://schemas.microsoft.com/office/drawing/2014/main" id="{A0628276-3C09-A246-8FE9-A94EC206D89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" name="Line 64">
                <a:extLst>
                  <a:ext uri="{FF2B5EF4-FFF2-40B4-BE49-F238E27FC236}">
                    <a16:creationId xmlns:a16="http://schemas.microsoft.com/office/drawing/2014/main" id="{B961D41A-5763-D24A-A013-25FC230A795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4" name="Arc 65">
                <a:extLst>
                  <a:ext uri="{FF2B5EF4-FFF2-40B4-BE49-F238E27FC236}">
                    <a16:creationId xmlns:a16="http://schemas.microsoft.com/office/drawing/2014/main" id="{E991A4CD-9754-6B4C-93EB-85E37BF8542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5" name="Arc 66">
                <a:extLst>
                  <a:ext uri="{FF2B5EF4-FFF2-40B4-BE49-F238E27FC236}">
                    <a16:creationId xmlns:a16="http://schemas.microsoft.com/office/drawing/2014/main" id="{5CE7A32B-B405-5748-A13B-9E2CA2C880C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6" name="Arc 67">
                <a:extLst>
                  <a:ext uri="{FF2B5EF4-FFF2-40B4-BE49-F238E27FC236}">
                    <a16:creationId xmlns:a16="http://schemas.microsoft.com/office/drawing/2014/main" id="{C374289F-7BFF-4547-8684-CC19E3CDDB3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7" name="Arc 68">
                <a:extLst>
                  <a:ext uri="{FF2B5EF4-FFF2-40B4-BE49-F238E27FC236}">
                    <a16:creationId xmlns:a16="http://schemas.microsoft.com/office/drawing/2014/main" id="{E1909DF3-8C98-4E45-B56A-5B82ABCB5B5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8" name="Arc 69">
                <a:extLst>
                  <a:ext uri="{FF2B5EF4-FFF2-40B4-BE49-F238E27FC236}">
                    <a16:creationId xmlns:a16="http://schemas.microsoft.com/office/drawing/2014/main" id="{21CFB081-7082-7743-A721-70F165A7358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9" name="Arc 70">
                <a:extLst>
                  <a:ext uri="{FF2B5EF4-FFF2-40B4-BE49-F238E27FC236}">
                    <a16:creationId xmlns:a16="http://schemas.microsoft.com/office/drawing/2014/main" id="{41FEC4B5-35E9-A54B-A6D8-B6BC9781104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0" name="Arc 71">
                <a:extLst>
                  <a:ext uri="{FF2B5EF4-FFF2-40B4-BE49-F238E27FC236}">
                    <a16:creationId xmlns:a16="http://schemas.microsoft.com/office/drawing/2014/main" id="{75866373-40D0-6F46-A4F2-B78555A5A91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BC9BA95A-AEAD-E94B-8BFD-D3884DE9B4DA}"/>
                </a:ext>
              </a:extLst>
            </p:cNvPr>
            <p:cNvSpPr txBox="1"/>
            <p:nvPr/>
          </p:nvSpPr>
          <p:spPr>
            <a:xfrm>
              <a:off x="2973555" y="3728308"/>
              <a:ext cx="36150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</a:t>
              </a:r>
              <a:r>
                <a:rPr lang="en-US" sz="16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</a:p>
          </p:txBody>
        </p: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56BBD23A-9262-3B4E-B389-3B082C64F8B9}"/>
                </a:ext>
              </a:extLst>
            </p:cNvPr>
            <p:cNvSpPr txBox="1"/>
            <p:nvPr/>
          </p:nvSpPr>
          <p:spPr>
            <a:xfrm>
              <a:off x="4160484" y="3747812"/>
              <a:ext cx="36150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4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4BB1C15A-5BE7-CE4A-B7A9-09A32BDFF0EC}"/>
                </a:ext>
              </a:extLst>
            </p:cNvPr>
            <p:cNvSpPr txBox="1"/>
            <p:nvPr/>
          </p:nvSpPr>
          <p:spPr>
            <a:xfrm>
              <a:off x="2978199" y="3014366"/>
              <a:ext cx="344330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1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AAE3F9BF-CE86-4940-ABC6-EA5935C2A4B5}"/>
                </a:ext>
              </a:extLst>
            </p:cNvPr>
            <p:cNvSpPr txBox="1"/>
            <p:nvPr/>
          </p:nvSpPr>
          <p:spPr>
            <a:xfrm flipH="1">
              <a:off x="3613119" y="3002903"/>
              <a:ext cx="352938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2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39579D56-C3BC-8C4B-B626-6EAA7A821B8B}"/>
                </a:ext>
              </a:extLst>
            </p:cNvPr>
            <p:cNvSpPr txBox="1"/>
            <p:nvPr/>
          </p:nvSpPr>
          <p:spPr>
            <a:xfrm flipH="1">
              <a:off x="4093953" y="2996272"/>
              <a:ext cx="601426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3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E39977D0-6747-DB4F-89D9-EF748AF8F627}"/>
                </a:ext>
              </a:extLst>
            </p:cNvPr>
            <p:cNvSpPr/>
            <p:nvPr/>
          </p:nvSpPr>
          <p:spPr>
            <a:xfrm>
              <a:off x="3398913" y="347420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CDC3B1F0-6AA1-4744-BE31-118A2E6D81B2}"/>
                </a:ext>
              </a:extLst>
            </p:cNvPr>
            <p:cNvSpPr/>
            <p:nvPr/>
          </p:nvSpPr>
          <p:spPr>
            <a:xfrm>
              <a:off x="3976617" y="347774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26" name="Picture 2" descr="Band-pass filter - Wikipedia">
            <a:extLst>
              <a:ext uri="{FF2B5EF4-FFF2-40B4-BE49-F238E27FC236}">
                <a16:creationId xmlns:a16="http://schemas.microsoft.com/office/drawing/2014/main" id="{1ADD7485-59F6-654D-ADE6-52CFD8DD0D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8688" y="607808"/>
            <a:ext cx="3515540" cy="2343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7" name="TextBox 176">
            <a:extLst>
              <a:ext uri="{FF2B5EF4-FFF2-40B4-BE49-F238E27FC236}">
                <a16:creationId xmlns:a16="http://schemas.microsoft.com/office/drawing/2014/main" id="{085FC03B-F7C9-1341-991C-A006E1F7D847}"/>
              </a:ext>
            </a:extLst>
          </p:cNvPr>
          <p:cNvSpPr txBox="1"/>
          <p:nvPr/>
        </p:nvSpPr>
        <p:spPr>
          <a:xfrm>
            <a:off x="8928974" y="2898311"/>
            <a:ext cx="2607527" cy="33855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Bandpass - </a:t>
            </a:r>
            <a:r>
              <a:rPr lang="en-US" sz="16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WIkipedia</a:t>
            </a:r>
            <a:endParaRPr lang="en-US" sz="1600" baseline="-250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28" name="Picture 4" descr="Low-pass filter - Wikipedia">
            <a:extLst>
              <a:ext uri="{FF2B5EF4-FFF2-40B4-BE49-F238E27FC236}">
                <a16:creationId xmlns:a16="http://schemas.microsoft.com/office/drawing/2014/main" id="{8294064F-B9F7-1A47-832A-DF2FAA6643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2706" y="3373850"/>
            <a:ext cx="3380159" cy="2539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8" name="TextBox 177">
            <a:extLst>
              <a:ext uri="{FF2B5EF4-FFF2-40B4-BE49-F238E27FC236}">
                <a16:creationId xmlns:a16="http://schemas.microsoft.com/office/drawing/2014/main" id="{7C7ABB16-BF5A-E146-A41E-1276E7E4F341}"/>
              </a:ext>
            </a:extLst>
          </p:cNvPr>
          <p:cNvSpPr txBox="1"/>
          <p:nvPr/>
        </p:nvSpPr>
        <p:spPr>
          <a:xfrm>
            <a:off x="9136124" y="5753984"/>
            <a:ext cx="2607527" cy="33855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Bandpass - </a:t>
            </a:r>
            <a:r>
              <a:rPr lang="en-US" sz="16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WIkipedia</a:t>
            </a:r>
            <a:endParaRPr lang="en-US" sz="1600" baseline="-250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313033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3959" y="22542"/>
            <a:ext cx="11345333" cy="868362"/>
          </a:xfrm>
        </p:spPr>
        <p:txBody>
          <a:bodyPr anchor="ctr">
            <a:normAutofit/>
          </a:bodyPr>
          <a:lstStyle/>
          <a:p>
            <a:pPr algn="ctr"/>
            <a:r>
              <a:rPr lang="en-US" sz="4400" dirty="0">
                <a:latin typeface="+mn-lt"/>
                <a:cs typeface="Arial" panose="020B0604020202020204" pitchFamily="34" charset="0"/>
              </a:rPr>
              <a:t>Thevenin and Norton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8666" y="1297179"/>
            <a:ext cx="11345333" cy="5244942"/>
          </a:xfrm>
        </p:spPr>
        <p:txBody>
          <a:bodyPr>
            <a:no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ea typeface="Arial" charset="0"/>
                <a:cs typeface="Arial" charset="0"/>
              </a:rPr>
              <a:t>Thevenin: Any combination of linear sources and passive elements terminating in two terminals is equivalent to a pure voltage source in series with an impedance</a:t>
            </a:r>
          </a:p>
          <a:p>
            <a:pPr algn="l"/>
            <a:endParaRPr lang="en-US" sz="2000" dirty="0">
              <a:ea typeface="Arial" charset="0"/>
              <a:cs typeface="Arial" charset="0"/>
            </a:endParaRPr>
          </a:p>
          <a:p>
            <a:pPr algn="l"/>
            <a:endParaRPr lang="en-US" sz="2000" dirty="0">
              <a:ea typeface="Arial" charset="0"/>
              <a:cs typeface="Arial" charset="0"/>
            </a:endParaRPr>
          </a:p>
          <a:p>
            <a:pPr marL="0" indent="0" algn="l">
              <a:buNone/>
            </a:pPr>
            <a:endParaRPr lang="en-US" sz="2000" dirty="0">
              <a:ea typeface="Arial" charset="0"/>
              <a:cs typeface="Arial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000" dirty="0">
              <a:ea typeface="Arial" charset="0"/>
              <a:cs typeface="Arial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ea typeface="Arial" charset="0"/>
                <a:cs typeface="Arial" charset="0"/>
              </a:rPr>
              <a:t>Norton: Any combination of linear sources and passive elements terminating in two terminals is equivalent to a pure current source in parallel with an conductance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000" dirty="0">
              <a:ea typeface="Arial" charset="0"/>
              <a:cs typeface="Arial" charset="0"/>
            </a:endParaRPr>
          </a:p>
          <a:p>
            <a:pPr algn="l"/>
            <a:endParaRPr lang="en-US" sz="2000" dirty="0">
              <a:ea typeface="Arial" charset="0"/>
              <a:cs typeface="Arial" charset="0"/>
            </a:endParaRPr>
          </a:p>
          <a:p>
            <a:pPr marL="0" indent="0" algn="l">
              <a:buNone/>
            </a:pPr>
            <a:endParaRPr lang="en-US" sz="2000" dirty="0">
              <a:ea typeface="Arial" charset="0"/>
              <a:cs typeface="Arial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000" dirty="0">
              <a:ea typeface="Arial" charset="0"/>
              <a:cs typeface="Arial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ea typeface="Arial" charset="0"/>
                <a:cs typeface="Arial" charset="0"/>
              </a:rPr>
              <a:t>Similar theorems for two terminal input and output devices (with transfer function)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719734" y="6230504"/>
            <a:ext cx="2133600" cy="365125"/>
          </a:xfrm>
        </p:spPr>
        <p:txBody>
          <a:bodyPr/>
          <a:lstStyle/>
          <a:p>
            <a:fld id="{FA32F8ED-EEB4-4D51-9E8E-3B145D9B9811}" type="slidenum">
              <a:rPr lang="en-US" smtClean="0"/>
              <a:pPr/>
              <a:t>14</a:t>
            </a:fld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5A12C32-514D-6547-8BB2-3089D8AB1A8A}"/>
              </a:ext>
            </a:extLst>
          </p:cNvPr>
          <p:cNvGrpSpPr/>
          <p:nvPr/>
        </p:nvGrpSpPr>
        <p:grpSpPr>
          <a:xfrm>
            <a:off x="1336853" y="1947341"/>
            <a:ext cx="3151449" cy="1405995"/>
            <a:chOff x="1336853" y="1947341"/>
            <a:chExt cx="3151449" cy="140599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C150E1C-3064-F547-BAF7-521E5241C22B}"/>
                </a:ext>
              </a:extLst>
            </p:cNvPr>
            <p:cNvSpPr/>
            <p:nvPr/>
          </p:nvSpPr>
          <p:spPr>
            <a:xfrm rot="5400000">
              <a:off x="3044308" y="1746780"/>
              <a:ext cx="531978" cy="933099"/>
            </a:xfrm>
            <a:prstGeom prst="rect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207">
              <a:extLst>
                <a:ext uri="{FF2B5EF4-FFF2-40B4-BE49-F238E27FC236}">
                  <a16:creationId xmlns:a16="http://schemas.microsoft.com/office/drawing/2014/main" id="{9819F091-E8C5-1A45-B64A-6BBE80955E4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45567" y="2150529"/>
              <a:ext cx="390353" cy="1183921"/>
              <a:chOff x="4560" y="2400"/>
              <a:chExt cx="192" cy="480"/>
            </a:xfrm>
          </p:grpSpPr>
          <p:sp>
            <p:nvSpPr>
              <p:cNvPr id="8" name="Oval 111">
                <a:extLst>
                  <a:ext uri="{FF2B5EF4-FFF2-40B4-BE49-F238E27FC236}">
                    <a16:creationId xmlns:a16="http://schemas.microsoft.com/office/drawing/2014/main" id="{6770034A-585F-D14C-92BF-E3B2486ACED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 sz="20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" name="Line 112">
                <a:extLst>
                  <a:ext uri="{FF2B5EF4-FFF2-40B4-BE49-F238E27FC236}">
                    <a16:creationId xmlns:a16="http://schemas.microsoft.com/office/drawing/2014/main" id="{0C033C94-9729-BF4C-A643-477AA9D9B1C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" name="Line 113">
                <a:extLst>
                  <a:ext uri="{FF2B5EF4-FFF2-40B4-BE49-F238E27FC236}">
                    <a16:creationId xmlns:a16="http://schemas.microsoft.com/office/drawing/2014/main" id="{C1727DB7-88F9-8245-A1C3-3D35BC1A768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" name="Line 114">
                <a:extLst>
                  <a:ext uri="{FF2B5EF4-FFF2-40B4-BE49-F238E27FC236}">
                    <a16:creationId xmlns:a16="http://schemas.microsoft.com/office/drawing/2014/main" id="{CA145830-38B0-AA4D-B78F-8EC6C960319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496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" name="Line 115">
                <a:extLst>
                  <a:ext uri="{FF2B5EF4-FFF2-40B4-BE49-F238E27FC236}">
                    <a16:creationId xmlns:a16="http://schemas.microsoft.com/office/drawing/2014/main" id="{75805F29-3185-E64C-83B4-237F0CC96AC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608" y="2472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3" name="Line 116">
                <a:extLst>
                  <a:ext uri="{FF2B5EF4-FFF2-40B4-BE49-F238E27FC236}">
                    <a16:creationId xmlns:a16="http://schemas.microsoft.com/office/drawing/2014/main" id="{0A61C093-6076-F343-8811-39A5425E18B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784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14" name="Group 117">
                <a:extLst>
                  <a:ext uri="{FF2B5EF4-FFF2-40B4-BE49-F238E27FC236}">
                    <a16:creationId xmlns:a16="http://schemas.microsoft.com/office/drawing/2014/main" id="{0E3F5BCD-B3EC-CE4D-9F5F-5D40C576615C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15" name="Arc 118">
                  <a:extLst>
                    <a:ext uri="{FF2B5EF4-FFF2-40B4-BE49-F238E27FC236}">
                      <a16:creationId xmlns:a16="http://schemas.microsoft.com/office/drawing/2014/main" id="{7A369999-28CD-8F4A-8D85-CABC539BD05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6" name="Arc 119">
                  <a:extLst>
                    <a:ext uri="{FF2B5EF4-FFF2-40B4-BE49-F238E27FC236}">
                      <a16:creationId xmlns:a16="http://schemas.microsoft.com/office/drawing/2014/main" id="{6D6EE577-8DF7-FD4F-B05D-23018CFCD93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3674FA48-F281-3D4C-BD2B-BCD7A5033B10}"/>
                </a:ext>
              </a:extLst>
            </p:cNvPr>
            <p:cNvCxnSpPr>
              <a:cxnSpLocks/>
            </p:cNvCxnSpPr>
            <p:nvPr/>
          </p:nvCxnSpPr>
          <p:spPr>
            <a:xfrm>
              <a:off x="2133601" y="2167466"/>
              <a:ext cx="7112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69DBAC3-84CB-364E-BE89-01BF3F1FDB85}"/>
                </a:ext>
              </a:extLst>
            </p:cNvPr>
            <p:cNvCxnSpPr>
              <a:cxnSpLocks/>
            </p:cNvCxnSpPr>
            <p:nvPr/>
          </p:nvCxnSpPr>
          <p:spPr>
            <a:xfrm>
              <a:off x="2133604" y="3321748"/>
              <a:ext cx="2201329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8F1904B0-91E3-214C-8B35-8CF93669AF54}"/>
                </a:ext>
              </a:extLst>
            </p:cNvPr>
            <p:cNvCxnSpPr>
              <a:cxnSpLocks/>
            </p:cNvCxnSpPr>
            <p:nvPr/>
          </p:nvCxnSpPr>
          <p:spPr>
            <a:xfrm>
              <a:off x="3759197" y="2201333"/>
              <a:ext cx="7112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D109AB95-E3C8-4E46-BB9C-75DACC5C1F03}"/>
                </a:ext>
              </a:extLst>
            </p:cNvPr>
            <p:cNvSpPr/>
            <p:nvPr/>
          </p:nvSpPr>
          <p:spPr>
            <a:xfrm>
              <a:off x="4372860" y="2157904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DF6536B0-E920-1F49-9B55-C3C06E806598}"/>
                </a:ext>
              </a:extLst>
            </p:cNvPr>
            <p:cNvSpPr/>
            <p:nvPr/>
          </p:nvSpPr>
          <p:spPr>
            <a:xfrm>
              <a:off x="4338997" y="3256145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C617CAB-C5E3-4047-941C-CEBEB65F3E9C}"/>
                </a:ext>
              </a:extLst>
            </p:cNvPr>
            <p:cNvSpPr txBox="1"/>
            <p:nvPr/>
          </p:nvSpPr>
          <p:spPr>
            <a:xfrm>
              <a:off x="2958606" y="2028663"/>
              <a:ext cx="9990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Z</a:t>
              </a:r>
              <a:r>
                <a:rPr lang="en-US" baseline="-25000"/>
                <a:t>Th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4518189-008F-E249-89F9-F88EF1956082}"/>
                </a:ext>
              </a:extLst>
            </p:cNvPr>
            <p:cNvSpPr txBox="1"/>
            <p:nvPr/>
          </p:nvSpPr>
          <p:spPr>
            <a:xfrm>
              <a:off x="1336853" y="2505704"/>
              <a:ext cx="9990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V</a:t>
              </a:r>
              <a:r>
                <a:rPr lang="en-US" baseline="-25000"/>
                <a:t>Th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499F366-5842-C74F-851A-3A0FCD0533A0}"/>
              </a:ext>
            </a:extLst>
          </p:cNvPr>
          <p:cNvGrpSpPr/>
          <p:nvPr/>
        </p:nvGrpSpPr>
        <p:grpSpPr>
          <a:xfrm>
            <a:off x="1252224" y="4424547"/>
            <a:ext cx="3066749" cy="1231717"/>
            <a:chOff x="1252224" y="4424547"/>
            <a:chExt cx="3066749" cy="1231717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8073B81A-D42B-7149-B0BD-1F4720C776B5}"/>
                </a:ext>
              </a:extLst>
            </p:cNvPr>
            <p:cNvSpPr/>
            <p:nvPr/>
          </p:nvSpPr>
          <p:spPr>
            <a:xfrm>
              <a:off x="2551327" y="4673591"/>
              <a:ext cx="412007" cy="801547"/>
            </a:xfrm>
            <a:prstGeom prst="rect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B0A8FE8D-91DB-C242-B229-22121CF33C13}"/>
                </a:ext>
              </a:extLst>
            </p:cNvPr>
            <p:cNvCxnSpPr>
              <a:cxnSpLocks/>
            </p:cNvCxnSpPr>
            <p:nvPr/>
          </p:nvCxnSpPr>
          <p:spPr>
            <a:xfrm>
              <a:off x="1947339" y="4470394"/>
              <a:ext cx="22860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F3804EE-B8EF-6B4A-A445-364D27BFDF06}"/>
                </a:ext>
              </a:extLst>
            </p:cNvPr>
            <p:cNvCxnSpPr>
              <a:cxnSpLocks/>
            </p:cNvCxnSpPr>
            <p:nvPr/>
          </p:nvCxnSpPr>
          <p:spPr>
            <a:xfrm>
              <a:off x="1918313" y="5595648"/>
              <a:ext cx="22860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75E59A46-EC6A-9B44-B056-5D61AB48A3C5}"/>
                </a:ext>
              </a:extLst>
            </p:cNvPr>
            <p:cNvSpPr/>
            <p:nvPr/>
          </p:nvSpPr>
          <p:spPr>
            <a:xfrm>
              <a:off x="4203531" y="4424547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4D5E9DBB-F559-9C44-965B-B4E919C9677B}"/>
                </a:ext>
              </a:extLst>
            </p:cNvPr>
            <p:cNvSpPr/>
            <p:nvPr/>
          </p:nvSpPr>
          <p:spPr>
            <a:xfrm>
              <a:off x="4135802" y="5559073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B9C029E0-B60E-5E4E-82A0-27F7653D8FE9}"/>
                </a:ext>
              </a:extLst>
            </p:cNvPr>
            <p:cNvSpPr txBox="1"/>
            <p:nvPr/>
          </p:nvSpPr>
          <p:spPr>
            <a:xfrm>
              <a:off x="2480934" y="4903608"/>
              <a:ext cx="9990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G</a:t>
              </a:r>
              <a:r>
                <a:rPr lang="en-US" baseline="-25000"/>
                <a:t>Th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AEBEE94C-2773-2642-A14E-74CEC49B8A93}"/>
                </a:ext>
              </a:extLst>
            </p:cNvPr>
            <p:cNvSpPr txBox="1"/>
            <p:nvPr/>
          </p:nvSpPr>
          <p:spPr>
            <a:xfrm>
              <a:off x="1252224" y="4773555"/>
              <a:ext cx="9990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I</a:t>
              </a:r>
              <a:r>
                <a:rPr lang="en-US" baseline="-25000"/>
                <a:t>N</a:t>
              </a:r>
            </a:p>
          </p:txBody>
        </p:sp>
        <p:grpSp>
          <p:nvGrpSpPr>
            <p:cNvPr id="47" name="Group 204">
              <a:extLst>
                <a:ext uri="{FF2B5EF4-FFF2-40B4-BE49-F238E27FC236}">
                  <a16:creationId xmlns:a16="http://schemas.microsoft.com/office/drawing/2014/main" id="{C41D2CEF-F394-8D4E-9721-0740F2C5FB3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50683" y="4450462"/>
              <a:ext cx="599684" cy="1154041"/>
              <a:chOff x="3552" y="2400"/>
              <a:chExt cx="192" cy="480"/>
            </a:xfrm>
          </p:grpSpPr>
          <p:sp>
            <p:nvSpPr>
              <p:cNvPr id="48" name="Line 52">
                <a:extLst>
                  <a:ext uri="{FF2B5EF4-FFF2-40B4-BE49-F238E27FC236}">
                    <a16:creationId xmlns:a16="http://schemas.microsoft.com/office/drawing/2014/main" id="{E10A5CD4-2C34-0F4C-AEF7-E7B54E9F370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400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" name="Line 53">
                <a:extLst>
                  <a:ext uri="{FF2B5EF4-FFF2-40B4-BE49-F238E27FC236}">
                    <a16:creationId xmlns:a16="http://schemas.microsoft.com/office/drawing/2014/main" id="{28E82A29-19E2-9C40-8831-C73126D2A0F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784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" name="Line 54">
                <a:extLst>
                  <a:ext uri="{FF2B5EF4-FFF2-40B4-BE49-F238E27FC236}">
                    <a16:creationId xmlns:a16="http://schemas.microsoft.com/office/drawing/2014/main" id="{DF65DB5A-62C2-EA44-B35F-761CCC10516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624" y="2592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" name="Line 55">
                <a:extLst>
                  <a:ext uri="{FF2B5EF4-FFF2-40B4-BE49-F238E27FC236}">
                    <a16:creationId xmlns:a16="http://schemas.microsoft.com/office/drawing/2014/main" id="{0EE6ADD7-2946-0343-8476-7AAF6B597F7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648" y="2568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" name="Line 56">
                <a:extLst>
                  <a:ext uri="{FF2B5EF4-FFF2-40B4-BE49-F238E27FC236}">
                    <a16:creationId xmlns:a16="http://schemas.microsoft.com/office/drawing/2014/main" id="{1BA7C6D7-1ADB-1C4D-B262-B3D7A2C3DD1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624" y="26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" name="Freeform 57">
                <a:extLst>
                  <a:ext uri="{FF2B5EF4-FFF2-40B4-BE49-F238E27FC236}">
                    <a16:creationId xmlns:a16="http://schemas.microsoft.com/office/drawing/2014/main" id="{069E9FF0-0A82-6746-993D-F77DD1B8B7F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552" y="2496"/>
                <a:ext cx="192" cy="288"/>
              </a:xfrm>
              <a:custGeom>
                <a:avLst/>
                <a:gdLst>
                  <a:gd name="T0" fmla="*/ 24 w 384"/>
                  <a:gd name="T1" fmla="*/ 0 h 576"/>
                  <a:gd name="T2" fmla="*/ 0 w 384"/>
                  <a:gd name="T3" fmla="*/ 36 h 576"/>
                  <a:gd name="T4" fmla="*/ 24 w 384"/>
                  <a:gd name="T5" fmla="*/ 72 h 576"/>
                  <a:gd name="T6" fmla="*/ 48 w 384"/>
                  <a:gd name="T7" fmla="*/ 36 h 576"/>
                  <a:gd name="T8" fmla="*/ 24 w 384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84"/>
                  <a:gd name="T16" fmla="*/ 0 h 576"/>
                  <a:gd name="T17" fmla="*/ 384 w 384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84" h="576">
                    <a:moveTo>
                      <a:pt x="192" y="0"/>
                    </a:moveTo>
                    <a:lnTo>
                      <a:pt x="0" y="288"/>
                    </a:lnTo>
                    <a:lnTo>
                      <a:pt x="192" y="576"/>
                    </a:lnTo>
                    <a:lnTo>
                      <a:pt x="384" y="288"/>
                    </a:lnTo>
                    <a:lnTo>
                      <a:pt x="192" y="0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96F776B6-AC7E-3843-9FAD-6FF44D0CB0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57330" y="4454006"/>
              <a:ext cx="0" cy="22653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544E651C-00A5-4442-99F7-18814170F16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57333" y="5436136"/>
              <a:ext cx="0" cy="18288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370979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Thevenin and Norton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ACD2D8-4F2D-FC44-B0CE-A312E10A45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5106" y="1505723"/>
            <a:ext cx="8074687" cy="4351338"/>
          </a:xfrm>
        </p:spPr>
        <p:txBody>
          <a:bodyPr/>
          <a:lstStyle/>
          <a:p>
            <a:r>
              <a:rPr lang="en-US" sz="2000" dirty="0"/>
              <a:t>Lookback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20C4A7-0430-9342-9C7C-C04A85FD52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15</a:t>
            </a:fld>
            <a:endParaRPr lang="en-US"/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9C93C3E0-670A-FD49-B6BE-360EA50D0B88}"/>
              </a:ext>
            </a:extLst>
          </p:cNvPr>
          <p:cNvGrpSpPr/>
          <p:nvPr/>
        </p:nvGrpSpPr>
        <p:grpSpPr>
          <a:xfrm>
            <a:off x="8707789" y="1534924"/>
            <a:ext cx="2453069" cy="1328182"/>
            <a:chOff x="8707789" y="1534924"/>
            <a:chExt cx="2453069" cy="1328182"/>
          </a:xfrm>
        </p:grpSpPr>
        <p:grpSp>
          <p:nvGrpSpPr>
            <p:cNvPr id="8" name="Group 13">
              <a:extLst>
                <a:ext uri="{FF2B5EF4-FFF2-40B4-BE49-F238E27FC236}">
                  <a16:creationId xmlns:a16="http://schemas.microsoft.com/office/drawing/2014/main" id="{0C9D8315-6549-B749-AF86-E316EAA3130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058487" y="2673498"/>
              <a:ext cx="159740" cy="189608"/>
              <a:chOff x="1344" y="2064"/>
              <a:chExt cx="192" cy="192"/>
            </a:xfrm>
          </p:grpSpPr>
          <p:sp>
            <p:nvSpPr>
              <p:cNvPr id="57" name="Oval 14">
                <a:extLst>
                  <a:ext uri="{FF2B5EF4-FFF2-40B4-BE49-F238E27FC236}">
                    <a16:creationId xmlns:a16="http://schemas.microsoft.com/office/drawing/2014/main" id="{C5102757-C29A-6E46-8D93-60DCBE3A066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8" name="Rectangle 15">
                <a:extLst>
                  <a:ext uri="{FF2B5EF4-FFF2-40B4-BE49-F238E27FC236}">
                    <a16:creationId xmlns:a16="http://schemas.microsoft.com/office/drawing/2014/main" id="{66E1DB7D-AA03-9742-9A02-D3BE468F6B5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7F905D87-1318-9B45-85DE-E92C147081D2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076839" y="2083270"/>
              <a:ext cx="117120" cy="695092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A518638-A55E-F645-973C-6405D365216A}"/>
                </a:ext>
              </a:extLst>
            </p:cNvPr>
            <p:cNvSpPr txBox="1"/>
            <p:nvPr/>
          </p:nvSpPr>
          <p:spPr>
            <a:xfrm>
              <a:off x="9775260" y="2283674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2</a:t>
              </a:r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B9A21513-DCD4-2440-B5A6-88DA0D04686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001118" y="2670423"/>
              <a:ext cx="159740" cy="189608"/>
              <a:chOff x="1344" y="2064"/>
              <a:chExt cx="192" cy="192"/>
            </a:xfrm>
          </p:grpSpPr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9B25BC9B-0A17-6A4C-9360-B7EC39AC55A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2EF208D3-20AB-C54E-8D3D-012E871AFD6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9D008AA5-4594-FF41-B4C7-5D33EA5E2F5B}"/>
                </a:ext>
              </a:extLst>
            </p:cNvPr>
            <p:cNvCxnSpPr>
              <a:cxnSpLocks/>
            </p:cNvCxnSpPr>
            <p:nvPr/>
          </p:nvCxnSpPr>
          <p:spPr>
            <a:xfrm>
              <a:off x="10135399" y="1987760"/>
              <a:ext cx="0" cy="173427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04B10DA-2EB5-4B43-9EA4-32566B40597C}"/>
                </a:ext>
              </a:extLst>
            </p:cNvPr>
            <p:cNvSpPr txBox="1"/>
            <p:nvPr/>
          </p:nvSpPr>
          <p:spPr>
            <a:xfrm>
              <a:off x="8707789" y="2183882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0</a:t>
              </a:r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B9C52A61-104B-E946-9FF7-7B859BD817EB}"/>
                </a:ext>
              </a:extLst>
            </p:cNvPr>
            <p:cNvCxnSpPr>
              <a:cxnSpLocks/>
            </p:cNvCxnSpPr>
            <p:nvPr/>
          </p:nvCxnSpPr>
          <p:spPr>
            <a:xfrm>
              <a:off x="9240054" y="2765227"/>
              <a:ext cx="18288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21266BE-25C8-904E-A537-0254B8C70D49}"/>
                </a:ext>
              </a:extLst>
            </p:cNvPr>
            <p:cNvCxnSpPr>
              <a:cxnSpLocks/>
            </p:cNvCxnSpPr>
            <p:nvPr/>
          </p:nvCxnSpPr>
          <p:spPr>
            <a:xfrm>
              <a:off x="9878388" y="1995073"/>
              <a:ext cx="57506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5" name="Group 207">
              <a:extLst>
                <a:ext uri="{FF2B5EF4-FFF2-40B4-BE49-F238E27FC236}">
                  <a16:creationId xmlns:a16="http://schemas.microsoft.com/office/drawing/2014/main" id="{06B9E3E9-F895-4142-B982-2B82393049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098945" y="1987760"/>
              <a:ext cx="304800" cy="762000"/>
              <a:chOff x="4560" y="2400"/>
              <a:chExt cx="192" cy="480"/>
            </a:xfrm>
          </p:grpSpPr>
          <p:sp>
            <p:nvSpPr>
              <p:cNvPr id="66" name="Oval 111">
                <a:extLst>
                  <a:ext uri="{FF2B5EF4-FFF2-40B4-BE49-F238E27FC236}">
                    <a16:creationId xmlns:a16="http://schemas.microsoft.com/office/drawing/2014/main" id="{E0F0864C-1E27-544D-8A04-9FD41A72520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67" name="Line 112">
                <a:extLst>
                  <a:ext uri="{FF2B5EF4-FFF2-40B4-BE49-F238E27FC236}">
                    <a16:creationId xmlns:a16="http://schemas.microsoft.com/office/drawing/2014/main" id="{55F73BAA-AD57-F44B-B31D-72B855411BB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" name="Line 113">
                <a:extLst>
                  <a:ext uri="{FF2B5EF4-FFF2-40B4-BE49-F238E27FC236}">
                    <a16:creationId xmlns:a16="http://schemas.microsoft.com/office/drawing/2014/main" id="{EA955B9B-3A72-DD4A-933C-04A02A569CC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" name="Line 114">
                <a:extLst>
                  <a:ext uri="{FF2B5EF4-FFF2-40B4-BE49-F238E27FC236}">
                    <a16:creationId xmlns:a16="http://schemas.microsoft.com/office/drawing/2014/main" id="{E127E57C-FD7F-1F4E-933D-4A02CA039AB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496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0" name="Line 115">
                <a:extLst>
                  <a:ext uri="{FF2B5EF4-FFF2-40B4-BE49-F238E27FC236}">
                    <a16:creationId xmlns:a16="http://schemas.microsoft.com/office/drawing/2014/main" id="{4BAD00A7-4206-794E-A8A2-4AF0A0E31E3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608" y="2472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" name="Line 116">
                <a:extLst>
                  <a:ext uri="{FF2B5EF4-FFF2-40B4-BE49-F238E27FC236}">
                    <a16:creationId xmlns:a16="http://schemas.microsoft.com/office/drawing/2014/main" id="{24C4A1CA-FBEE-BE4C-95C5-6D0A0813FCA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784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72" name="Group 117">
                <a:extLst>
                  <a:ext uri="{FF2B5EF4-FFF2-40B4-BE49-F238E27FC236}">
                    <a16:creationId xmlns:a16="http://schemas.microsoft.com/office/drawing/2014/main" id="{89F22A1A-5AD0-8649-AC1B-B746C63699CB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73" name="Arc 118">
                  <a:extLst>
                    <a:ext uri="{FF2B5EF4-FFF2-40B4-BE49-F238E27FC236}">
                      <a16:creationId xmlns:a16="http://schemas.microsoft.com/office/drawing/2014/main" id="{343AA26E-F6B6-7D45-810A-1B14FEFC15F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4" name="Arc 119">
                  <a:extLst>
                    <a:ext uri="{FF2B5EF4-FFF2-40B4-BE49-F238E27FC236}">
                      <a16:creationId xmlns:a16="http://schemas.microsoft.com/office/drawing/2014/main" id="{6C8151CC-0116-CB41-8997-A7FF8DDEDDF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75" name="Freeform 12">
              <a:extLst>
                <a:ext uri="{FF2B5EF4-FFF2-40B4-BE49-F238E27FC236}">
                  <a16:creationId xmlns:a16="http://schemas.microsoft.com/office/drawing/2014/main" id="{FFC37543-2353-EC46-B296-E062BBCB44B0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9529040" y="1647527"/>
              <a:ext cx="117120" cy="695092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32CAC71E-0964-7A4F-8D03-8049F15B742A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10655256" y="1647527"/>
              <a:ext cx="117120" cy="695092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1972293E-D23D-8544-B7AD-A8DA324A4A5B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994047" y="1905310"/>
              <a:ext cx="159740" cy="189608"/>
              <a:chOff x="1344" y="2064"/>
              <a:chExt cx="192" cy="192"/>
            </a:xfrm>
          </p:grpSpPr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8DDF32D1-7FFB-DE4C-A585-FC1834FE823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14042B6B-7788-8047-BEB2-FA5C66B0DC7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CF9643A0-6751-FD4C-A70E-B6EEF66F8282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055352" y="1906848"/>
              <a:ext cx="159740" cy="189608"/>
              <a:chOff x="1344" y="2064"/>
              <a:chExt cx="192" cy="192"/>
            </a:xfrm>
          </p:grpSpPr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0BA0C4D8-EA4F-FA46-89C7-968B670EF80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415478B2-5D27-E64C-AAE4-25D2E2245EC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0D955ACA-EB17-6848-BC4F-FD63B8B41FF7}"/>
                </a:ext>
              </a:extLst>
            </p:cNvPr>
            <p:cNvSpPr txBox="1"/>
            <p:nvPr/>
          </p:nvSpPr>
          <p:spPr>
            <a:xfrm>
              <a:off x="9437327" y="1534924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1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2DDB2230-66DB-A34F-90D3-D35F4E5DBCCD}"/>
                </a:ext>
              </a:extLst>
            </p:cNvPr>
            <p:cNvSpPr txBox="1"/>
            <p:nvPr/>
          </p:nvSpPr>
          <p:spPr>
            <a:xfrm>
              <a:off x="10610146" y="1541552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222177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Resonance and Q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737045" y="1395931"/>
                <a:ext cx="6873555" cy="4167005"/>
              </a:xfrm>
            </p:spPr>
            <p:txBody>
              <a:bodyPr/>
              <a:lstStyle/>
              <a:p>
                <a:r>
                  <a:rPr lang="en-US" sz="2000" dirty="0"/>
                  <a:t>Resonance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𝜔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𝐿𝐶</m:t>
                            </m:r>
                          </m:e>
                        </m:rad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 </m:t>
                        </m:r>
                      </m:den>
                    </m:f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37045" y="1395931"/>
                <a:ext cx="6873555" cy="4167005"/>
              </a:xfrm>
              <a:blipFill>
                <a:blip r:embed="rId2"/>
                <a:stretch>
                  <a:fillRect l="-737" t="-1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16</a:t>
            </a:fld>
            <a:endParaRPr lang="en-US"/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83E9BB86-C04C-B34C-AD75-4EDAC4F345D8}"/>
              </a:ext>
            </a:extLst>
          </p:cNvPr>
          <p:cNvGrpSpPr/>
          <p:nvPr/>
        </p:nvGrpSpPr>
        <p:grpSpPr>
          <a:xfrm>
            <a:off x="241782" y="1894636"/>
            <a:ext cx="955329" cy="3329985"/>
            <a:chOff x="10012793" y="1587642"/>
            <a:chExt cx="955329" cy="3329985"/>
          </a:xfrm>
        </p:grpSpPr>
        <p:grpSp>
          <p:nvGrpSpPr>
            <p:cNvPr id="7" name="Group 13">
              <a:extLst>
                <a:ext uri="{FF2B5EF4-FFF2-40B4-BE49-F238E27FC236}">
                  <a16:creationId xmlns:a16="http://schemas.microsoft.com/office/drawing/2014/main" id="{EB5BC81F-E966-6748-9318-2E670F1424D2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358096" y="3429794"/>
              <a:ext cx="182247" cy="201072"/>
              <a:chOff x="1344" y="2064"/>
              <a:chExt cx="192" cy="192"/>
            </a:xfrm>
          </p:grpSpPr>
          <p:sp>
            <p:nvSpPr>
              <p:cNvPr id="80" name="Oval 14">
                <a:extLst>
                  <a:ext uri="{FF2B5EF4-FFF2-40B4-BE49-F238E27FC236}">
                    <a16:creationId xmlns:a16="http://schemas.microsoft.com/office/drawing/2014/main" id="{3E70DB20-092C-494B-86F0-95A71F2698D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81" name="Rectangle 15">
                <a:extLst>
                  <a:ext uri="{FF2B5EF4-FFF2-40B4-BE49-F238E27FC236}">
                    <a16:creationId xmlns:a16="http://schemas.microsoft.com/office/drawing/2014/main" id="{D24ED8F1-2C65-EF43-9082-252E4E6F3D4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44052604-BD51-CC4B-A3A7-10FA87EE3525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386232" y="4426306"/>
              <a:ext cx="182247" cy="201072"/>
              <a:chOff x="1344" y="2064"/>
              <a:chExt cx="192" cy="192"/>
            </a:xfrm>
          </p:grpSpPr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26E3AEBA-6F39-184C-ACE0-B888AC2D130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A7C99759-5464-964C-998C-3CAB2DF3163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E034CD7-FD7A-1E4B-9F5C-7D0D795AEF15}"/>
                </a:ext>
              </a:extLst>
            </p:cNvPr>
            <p:cNvSpPr txBox="1"/>
            <p:nvPr/>
          </p:nvSpPr>
          <p:spPr>
            <a:xfrm>
              <a:off x="10049775" y="3693325"/>
              <a:ext cx="432586" cy="4060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L</a:t>
              </a:r>
              <a:endParaRPr lang="en-US" sz="1400" baseline="-25000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F318C5C-53F3-1548-ADA0-C138DF04D279}"/>
                </a:ext>
              </a:extLst>
            </p:cNvPr>
            <p:cNvSpPr txBox="1"/>
            <p:nvPr/>
          </p:nvSpPr>
          <p:spPr>
            <a:xfrm>
              <a:off x="10535536" y="3282580"/>
              <a:ext cx="432586" cy="4060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2</a:t>
              </a:r>
            </a:p>
          </p:txBody>
        </p:sp>
        <p:grpSp>
          <p:nvGrpSpPr>
            <p:cNvPr id="15" name="Group 338">
              <a:extLst>
                <a:ext uri="{FF2B5EF4-FFF2-40B4-BE49-F238E27FC236}">
                  <a16:creationId xmlns:a16="http://schemas.microsoft.com/office/drawing/2014/main" id="{8E46BF40-FC8F-BE43-8DB9-1B7879ADDD0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374736" y="3487854"/>
              <a:ext cx="210985" cy="723662"/>
              <a:chOff x="3398" y="1757"/>
              <a:chExt cx="128" cy="528"/>
            </a:xfrm>
          </p:grpSpPr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9632DD8C-F2EB-C742-BEF2-C8801A526A9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398" y="1757"/>
                <a:ext cx="128" cy="528"/>
                <a:chOff x="451" y="2160"/>
                <a:chExt cx="298" cy="1233"/>
              </a:xfrm>
            </p:grpSpPr>
            <p:grpSp>
              <p:nvGrpSpPr>
                <p:cNvPr id="57" name="Group 55">
                  <a:extLst>
                    <a:ext uri="{FF2B5EF4-FFF2-40B4-BE49-F238E27FC236}">
                      <a16:creationId xmlns:a16="http://schemas.microsoft.com/office/drawing/2014/main" id="{DC537D0A-F007-5041-B4DF-3745EB7A3A0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621"/>
                  <a:ext cx="230" cy="115"/>
                  <a:chOff x="576" y="2218"/>
                  <a:chExt cx="230" cy="230"/>
                </a:xfrm>
              </p:grpSpPr>
              <p:sp>
                <p:nvSpPr>
                  <p:cNvPr id="76" name="Freeform 56">
                    <a:extLst>
                      <a:ext uri="{FF2B5EF4-FFF2-40B4-BE49-F238E27FC236}">
                        <a16:creationId xmlns:a16="http://schemas.microsoft.com/office/drawing/2014/main" id="{35551626-0746-4E46-ACAF-410166FE458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7" name="Freeform 57">
                    <a:extLst>
                      <a:ext uri="{FF2B5EF4-FFF2-40B4-BE49-F238E27FC236}">
                        <a16:creationId xmlns:a16="http://schemas.microsoft.com/office/drawing/2014/main" id="{956B06B1-C2E7-EB42-A79C-531CEFF331C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58" name="Group 58">
                  <a:extLst>
                    <a:ext uri="{FF2B5EF4-FFF2-40B4-BE49-F238E27FC236}">
                      <a16:creationId xmlns:a16="http://schemas.microsoft.com/office/drawing/2014/main" id="{1048D86D-8511-824C-90A3-929F751765C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448"/>
                  <a:ext cx="230" cy="115"/>
                  <a:chOff x="576" y="2218"/>
                  <a:chExt cx="230" cy="230"/>
                </a:xfrm>
              </p:grpSpPr>
              <p:sp>
                <p:nvSpPr>
                  <p:cNvPr id="74" name="Freeform 59">
                    <a:extLst>
                      <a:ext uri="{FF2B5EF4-FFF2-40B4-BE49-F238E27FC236}">
                        <a16:creationId xmlns:a16="http://schemas.microsoft.com/office/drawing/2014/main" id="{0554DBA5-D17B-5B4E-AFAD-66DC2930740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5" name="Freeform 60">
                    <a:extLst>
                      <a:ext uri="{FF2B5EF4-FFF2-40B4-BE49-F238E27FC236}">
                        <a16:creationId xmlns:a16="http://schemas.microsoft.com/office/drawing/2014/main" id="{9182AE2B-E5BE-6045-8CC9-A883A51CC8C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59" name="Freeform 61">
                  <a:extLst>
                    <a:ext uri="{FF2B5EF4-FFF2-40B4-BE49-F238E27FC236}">
                      <a16:creationId xmlns:a16="http://schemas.microsoft.com/office/drawing/2014/main" id="{0830FA22-5C74-0842-9802-6A479A38A54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506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0" name="Freeform 62">
                  <a:extLst>
                    <a:ext uri="{FF2B5EF4-FFF2-40B4-BE49-F238E27FC236}">
                      <a16:creationId xmlns:a16="http://schemas.microsoft.com/office/drawing/2014/main" id="{A3CA96B8-D6DC-534C-AD66-37AC83549BB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678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61" name="Group 63">
                  <a:extLst>
                    <a:ext uri="{FF2B5EF4-FFF2-40B4-BE49-F238E27FC236}">
                      <a16:creationId xmlns:a16="http://schemas.microsoft.com/office/drawing/2014/main" id="{33D103C7-52E0-BF41-88A2-68189275EBF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794"/>
                  <a:ext cx="230" cy="115"/>
                  <a:chOff x="576" y="2218"/>
                  <a:chExt cx="230" cy="230"/>
                </a:xfrm>
              </p:grpSpPr>
              <p:sp>
                <p:nvSpPr>
                  <p:cNvPr id="72" name="Freeform 64">
                    <a:extLst>
                      <a:ext uri="{FF2B5EF4-FFF2-40B4-BE49-F238E27FC236}">
                        <a16:creationId xmlns:a16="http://schemas.microsoft.com/office/drawing/2014/main" id="{45185199-217B-E947-B2A1-51E00A8F4B2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3" name="Freeform 65">
                    <a:extLst>
                      <a:ext uri="{FF2B5EF4-FFF2-40B4-BE49-F238E27FC236}">
                        <a16:creationId xmlns:a16="http://schemas.microsoft.com/office/drawing/2014/main" id="{BB0917AB-699C-0F4E-8442-2ABD9F85CBD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62" name="Group 66">
                  <a:extLst>
                    <a:ext uri="{FF2B5EF4-FFF2-40B4-BE49-F238E27FC236}">
                      <a16:creationId xmlns:a16="http://schemas.microsoft.com/office/drawing/2014/main" id="{46FD3C9C-A9EC-F545-9930-59550D90122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967"/>
                  <a:ext cx="230" cy="115"/>
                  <a:chOff x="576" y="2218"/>
                  <a:chExt cx="230" cy="230"/>
                </a:xfrm>
              </p:grpSpPr>
              <p:sp>
                <p:nvSpPr>
                  <p:cNvPr id="70" name="Freeform 67">
                    <a:extLst>
                      <a:ext uri="{FF2B5EF4-FFF2-40B4-BE49-F238E27FC236}">
                        <a16:creationId xmlns:a16="http://schemas.microsoft.com/office/drawing/2014/main" id="{B1115C70-4632-1345-89AE-AD898C1FE33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1" name="Freeform 68">
                    <a:extLst>
                      <a:ext uri="{FF2B5EF4-FFF2-40B4-BE49-F238E27FC236}">
                        <a16:creationId xmlns:a16="http://schemas.microsoft.com/office/drawing/2014/main" id="{82F490AC-F253-5D4F-A492-D235713A138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63" name="Freeform 69">
                  <a:extLst>
                    <a:ext uri="{FF2B5EF4-FFF2-40B4-BE49-F238E27FC236}">
                      <a16:creationId xmlns:a16="http://schemas.microsoft.com/office/drawing/2014/main" id="{C910D537-F658-B641-BDFC-E2DE7A8A7C7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851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64" name="Group 70">
                  <a:extLst>
                    <a:ext uri="{FF2B5EF4-FFF2-40B4-BE49-F238E27FC236}">
                      <a16:creationId xmlns:a16="http://schemas.microsoft.com/office/drawing/2014/main" id="{991B9409-4134-8947-97E9-D1E70E68CA89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76" y="2160"/>
                  <a:ext cx="135" cy="345"/>
                  <a:chOff x="576" y="2160"/>
                  <a:chExt cx="135" cy="345"/>
                </a:xfrm>
              </p:grpSpPr>
              <p:sp>
                <p:nvSpPr>
                  <p:cNvPr id="68" name="Freeform 71">
                    <a:extLst>
                      <a:ext uri="{FF2B5EF4-FFF2-40B4-BE49-F238E27FC236}">
                        <a16:creationId xmlns:a16="http://schemas.microsoft.com/office/drawing/2014/main" id="{5EB0A080-7DFC-2645-A815-4B7F3F6BD70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69" name="Line 72">
                    <a:extLst>
                      <a:ext uri="{FF2B5EF4-FFF2-40B4-BE49-F238E27FC236}">
                        <a16:creationId xmlns:a16="http://schemas.microsoft.com/office/drawing/2014/main" id="{9059B127-2BD8-FE47-8048-6100EBFD0067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65" name="Group 73">
                  <a:extLst>
                    <a:ext uri="{FF2B5EF4-FFF2-40B4-BE49-F238E27FC236}">
                      <a16:creationId xmlns:a16="http://schemas.microsoft.com/office/drawing/2014/main" id="{05EECCDD-5BA5-9948-A23C-CF9305DC0FE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V="1">
                  <a:off x="576" y="3024"/>
                  <a:ext cx="135" cy="369"/>
                  <a:chOff x="576" y="2136"/>
                  <a:chExt cx="135" cy="369"/>
                </a:xfrm>
              </p:grpSpPr>
              <p:sp>
                <p:nvSpPr>
                  <p:cNvPr id="66" name="Freeform 74">
                    <a:extLst>
                      <a:ext uri="{FF2B5EF4-FFF2-40B4-BE49-F238E27FC236}">
                        <a16:creationId xmlns:a16="http://schemas.microsoft.com/office/drawing/2014/main" id="{59899A6F-D6B1-4F4B-9A39-6B7F22BAA26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67" name="Line 75">
                    <a:extLst>
                      <a:ext uri="{FF2B5EF4-FFF2-40B4-BE49-F238E27FC236}">
                        <a16:creationId xmlns:a16="http://schemas.microsoft.com/office/drawing/2014/main" id="{A981F140-B06D-9A43-A0F7-C095F2F526C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36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56" name="Freeform 337">
                <a:extLst>
                  <a:ext uri="{FF2B5EF4-FFF2-40B4-BE49-F238E27FC236}">
                    <a16:creationId xmlns:a16="http://schemas.microsoft.com/office/drawing/2014/main" id="{725E2856-134F-754A-9ECD-C4CE9C5D83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8" y="1757"/>
                <a:ext cx="116" cy="518"/>
              </a:xfrm>
              <a:custGeom>
                <a:avLst/>
                <a:gdLst>
                  <a:gd name="T0" fmla="*/ 58 w 116"/>
                  <a:gd name="T1" fmla="*/ 0 h 518"/>
                  <a:gd name="T2" fmla="*/ 0 w 116"/>
                  <a:gd name="T3" fmla="*/ 230 h 518"/>
                  <a:gd name="T4" fmla="*/ 58 w 116"/>
                  <a:gd name="T5" fmla="*/ 518 h 518"/>
                  <a:gd name="T6" fmla="*/ 116 w 116"/>
                  <a:gd name="T7" fmla="*/ 230 h 518"/>
                  <a:gd name="T8" fmla="*/ 58 w 116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6"/>
                  <a:gd name="T16" fmla="*/ 0 h 518"/>
                  <a:gd name="T17" fmla="*/ 116 w 116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6" h="518">
                    <a:moveTo>
                      <a:pt x="58" y="0"/>
                    </a:moveTo>
                    <a:lnTo>
                      <a:pt x="0" y="230"/>
                    </a:lnTo>
                    <a:lnTo>
                      <a:pt x="58" y="518"/>
                    </a:lnTo>
                    <a:lnTo>
                      <a:pt x="116" y="230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A89982AC-72F1-0040-B8E0-8217DAAD990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379033" y="2803882"/>
              <a:ext cx="133621" cy="737116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08236A0-9EE3-F740-93B7-F72DBD153855}"/>
                </a:ext>
              </a:extLst>
            </p:cNvPr>
            <p:cNvSpPr txBox="1"/>
            <p:nvPr/>
          </p:nvSpPr>
          <p:spPr>
            <a:xfrm>
              <a:off x="10012793" y="2928756"/>
              <a:ext cx="432586" cy="4060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endParaRPr lang="en-US" sz="1400" baseline="-25000" dirty="0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855EAB1C-4E32-1F43-B11D-6B12E5F0429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362222" y="2672998"/>
              <a:ext cx="182247" cy="201072"/>
              <a:chOff x="1344" y="2064"/>
              <a:chExt cx="192" cy="192"/>
            </a:xfrm>
          </p:grpSpPr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AD5E096F-0D23-A643-A5F6-C30F3CBBE9C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31F7C017-4AF9-534E-84B1-ED6E01F2706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4ED1BDE-E231-7746-A6F9-C210EBB5C504}"/>
                </a:ext>
              </a:extLst>
            </p:cNvPr>
            <p:cNvCxnSpPr>
              <a:cxnSpLocks/>
            </p:cNvCxnSpPr>
            <p:nvPr/>
          </p:nvCxnSpPr>
          <p:spPr>
            <a:xfrm>
              <a:off x="10475007" y="4109980"/>
              <a:ext cx="0" cy="39827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2" name="Group 210">
              <a:extLst>
                <a:ext uri="{FF2B5EF4-FFF2-40B4-BE49-F238E27FC236}">
                  <a16:creationId xmlns:a16="http://schemas.microsoft.com/office/drawing/2014/main" id="{333B404A-5D10-F44F-8543-74BAD955201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307047" y="1984097"/>
              <a:ext cx="304800" cy="762000"/>
              <a:chOff x="3216" y="1728"/>
              <a:chExt cx="192" cy="480"/>
            </a:xfrm>
          </p:grpSpPr>
          <p:sp>
            <p:nvSpPr>
              <p:cNvPr id="83" name="Line 8">
                <a:extLst>
                  <a:ext uri="{FF2B5EF4-FFF2-40B4-BE49-F238E27FC236}">
                    <a16:creationId xmlns:a16="http://schemas.microsoft.com/office/drawing/2014/main" id="{3BDFD2A0-A50F-8445-BCC7-0963EDBD44E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4" name="Line 9">
                <a:extLst>
                  <a:ext uri="{FF2B5EF4-FFF2-40B4-BE49-F238E27FC236}">
                    <a16:creationId xmlns:a16="http://schemas.microsoft.com/office/drawing/2014/main" id="{31D9B37E-8048-B549-921F-06AB6E52165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5" name="Line 10">
                <a:extLst>
                  <a:ext uri="{FF2B5EF4-FFF2-40B4-BE49-F238E27FC236}">
                    <a16:creationId xmlns:a16="http://schemas.microsoft.com/office/drawing/2014/main" id="{1538D52E-624B-6C49-9493-9919763AEE3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6" name="Line 11">
                <a:extLst>
                  <a:ext uri="{FF2B5EF4-FFF2-40B4-BE49-F238E27FC236}">
                    <a16:creationId xmlns:a16="http://schemas.microsoft.com/office/drawing/2014/main" id="{A1958767-A774-D04A-A5E7-7D650832DB1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655AB8ED-27AD-4145-AEB4-3A11DDA25B5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369816" y="1905847"/>
              <a:ext cx="182247" cy="201072"/>
              <a:chOff x="1344" y="2064"/>
              <a:chExt cx="192" cy="192"/>
            </a:xfrm>
          </p:grpSpPr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63C56931-BBE7-0C49-A1BB-3EB632D4B1A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51821572-AD75-BD4F-8097-48CB3207866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8C72CEDE-47A0-D047-9434-F8CF1ECB7259}"/>
                </a:ext>
              </a:extLst>
            </p:cNvPr>
            <p:cNvSpPr txBox="1"/>
            <p:nvPr/>
          </p:nvSpPr>
          <p:spPr>
            <a:xfrm>
              <a:off x="10038585" y="2208961"/>
              <a:ext cx="43258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</a:t>
              </a:r>
              <a:endParaRPr lang="en-US" sz="1400" baseline="-25000" dirty="0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E8E00629-A4CA-6148-A244-8DCE1456D5C1}"/>
                </a:ext>
              </a:extLst>
            </p:cNvPr>
            <p:cNvSpPr txBox="1"/>
            <p:nvPr/>
          </p:nvSpPr>
          <p:spPr>
            <a:xfrm>
              <a:off x="10531016" y="2629890"/>
              <a:ext cx="43258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E6B9B091-135D-934D-9FDC-3EFCCE067E24}"/>
                </a:ext>
              </a:extLst>
            </p:cNvPr>
            <p:cNvSpPr txBox="1"/>
            <p:nvPr/>
          </p:nvSpPr>
          <p:spPr>
            <a:xfrm>
              <a:off x="10317597" y="1587642"/>
              <a:ext cx="43258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A</a:t>
              </a:r>
              <a:endParaRPr lang="en-US" sz="1400" baseline="-25000" dirty="0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498030C7-815F-674B-AFE0-C261A5F090B4}"/>
                </a:ext>
              </a:extLst>
            </p:cNvPr>
            <p:cNvSpPr txBox="1"/>
            <p:nvPr/>
          </p:nvSpPr>
          <p:spPr>
            <a:xfrm>
              <a:off x="10343385" y="4609850"/>
              <a:ext cx="43258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B</a:t>
              </a:r>
              <a:endParaRPr lang="en-US" sz="1400" baseline="-25000" dirty="0"/>
            </a:p>
          </p:txBody>
        </p:sp>
      </p:grpSp>
      <p:pic>
        <p:nvPicPr>
          <p:cNvPr id="90" name="Picture 2" descr="Resonance - Wikipedia">
            <a:extLst>
              <a:ext uri="{FF2B5EF4-FFF2-40B4-BE49-F238E27FC236}">
                <a16:creationId xmlns:a16="http://schemas.microsoft.com/office/drawing/2014/main" id="{ADE034C4-78C8-C741-B7AB-4409BCF364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5989" y="2935478"/>
            <a:ext cx="4886421" cy="3531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92410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Exercises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ACD2D8-4F2D-FC44-B0CE-A312E10A45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sz="2000" dirty="0"/>
              <a:t>Voltage dividers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RC and RL circuit analysis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Resonance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Resistors and Thevenin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Sources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Capacitors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Inductors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 err="1"/>
              <a:t>Diods</a:t>
            </a:r>
            <a:r>
              <a:rPr lang="en-US" sz="2000" dirty="0"/>
              <a:t> and snubbers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20C4A7-0430-9342-9C7C-C04A85FD52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7532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Direct conversion and </a:t>
            </a:r>
            <a:r>
              <a:rPr lang="en-US" dirty="0" err="1"/>
              <a:t>superhet</a:t>
            </a:r>
            <a:r>
              <a:rPr lang="en-US" dirty="0"/>
              <a:t> receivers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ACD2D8-4F2D-FC44-B0CE-A312E10A45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349539" cy="4351338"/>
          </a:xfrm>
        </p:spPr>
        <p:txBody>
          <a:bodyPr/>
          <a:lstStyle/>
          <a:p>
            <a:r>
              <a:rPr lang="en-US" sz="2000" dirty="0"/>
              <a:t>Image frequencies</a:t>
            </a:r>
          </a:p>
          <a:p>
            <a:r>
              <a:rPr lang="en-US" sz="2000" dirty="0"/>
              <a:t>Superheterodyne designs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18</a:t>
            </a:fld>
            <a:endParaRPr lang="en-US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8D9438CD-11E8-8342-B69E-40AA624B3EDD}"/>
              </a:ext>
            </a:extLst>
          </p:cNvPr>
          <p:cNvSpPr txBox="1"/>
          <p:nvPr/>
        </p:nvSpPr>
        <p:spPr>
          <a:xfrm>
            <a:off x="10873277" y="3855475"/>
            <a:ext cx="939492" cy="5389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Audio</a:t>
            </a:r>
          </a:p>
          <a:p>
            <a:pPr defTabSz="457200" latinLnBrk="1" hangingPunct="0"/>
            <a:r>
              <a:rPr lang="en-US" sz="1600" dirty="0">
                <a:solidFill>
                  <a:srgbClr val="000000"/>
                </a:solidFill>
              </a:rPr>
              <a:t>Amp</a:t>
            </a:r>
            <a:endParaRPr lang="en-US" sz="16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025ACC2E-9A1A-164C-9B45-077501369869}"/>
              </a:ext>
            </a:extLst>
          </p:cNvPr>
          <p:cNvGrpSpPr/>
          <p:nvPr/>
        </p:nvGrpSpPr>
        <p:grpSpPr>
          <a:xfrm>
            <a:off x="9224903" y="1537242"/>
            <a:ext cx="2737867" cy="4288299"/>
            <a:chOff x="8905283" y="1545204"/>
            <a:chExt cx="2737867" cy="4288299"/>
          </a:xfrm>
        </p:grpSpPr>
        <p:grpSp>
          <p:nvGrpSpPr>
            <p:cNvPr id="7" name="Group 864">
              <a:extLst>
                <a:ext uri="{FF2B5EF4-FFF2-40B4-BE49-F238E27FC236}">
                  <a16:creationId xmlns:a16="http://schemas.microsoft.com/office/drawing/2014/main" id="{429F6B8A-3E9E-984D-AF51-53568C258492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9865248" y="4017992"/>
              <a:ext cx="756736" cy="558800"/>
              <a:chOff x="1843" y="1698"/>
              <a:chExt cx="576" cy="462"/>
            </a:xfrm>
          </p:grpSpPr>
          <p:grpSp>
            <p:nvGrpSpPr>
              <p:cNvPr id="106" name="Group 60">
                <a:extLst>
                  <a:ext uri="{FF2B5EF4-FFF2-40B4-BE49-F238E27FC236}">
                    <a16:creationId xmlns:a16="http://schemas.microsoft.com/office/drawing/2014/main" id="{9616C590-012C-384F-8FD3-822E09BAE16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43" y="1698"/>
                <a:ext cx="576" cy="461"/>
                <a:chOff x="3456" y="3427"/>
                <a:chExt cx="576" cy="461"/>
              </a:xfrm>
            </p:grpSpPr>
            <p:sp>
              <p:nvSpPr>
                <p:cNvPr id="108" name="Line 55">
                  <a:extLst>
                    <a:ext uri="{FF2B5EF4-FFF2-40B4-BE49-F238E27FC236}">
                      <a16:creationId xmlns:a16="http://schemas.microsoft.com/office/drawing/2014/main" id="{AFEA0063-20AB-4D43-A0FE-64A49FB8156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456" y="3658"/>
                  <a:ext cx="576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9" name="AutoShape 56">
                  <a:extLst>
                    <a:ext uri="{FF2B5EF4-FFF2-40B4-BE49-F238E27FC236}">
                      <a16:creationId xmlns:a16="http://schemas.microsoft.com/office/drawing/2014/main" id="{8119C49B-3561-474C-A4DB-8E515C159AA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5400000">
                  <a:off x="3525" y="3497"/>
                  <a:ext cx="461" cy="322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bg1"/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rot="10800000" vert="eaVert"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107" name="Freeform 863">
                <a:extLst>
                  <a:ext uri="{FF2B5EF4-FFF2-40B4-BE49-F238E27FC236}">
                    <a16:creationId xmlns:a16="http://schemas.microsoft.com/office/drawing/2014/main" id="{CAC8C8B6-5FA2-E543-9A46-41F3916246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43" y="1699"/>
                <a:ext cx="576" cy="461"/>
              </a:xfrm>
              <a:custGeom>
                <a:avLst/>
                <a:gdLst>
                  <a:gd name="T0" fmla="*/ 0 w 576"/>
                  <a:gd name="T1" fmla="*/ 231 h 461"/>
                  <a:gd name="T2" fmla="*/ 115 w 576"/>
                  <a:gd name="T3" fmla="*/ 461 h 461"/>
                  <a:gd name="T4" fmla="*/ 576 w 576"/>
                  <a:gd name="T5" fmla="*/ 231 h 461"/>
                  <a:gd name="T6" fmla="*/ 115 w 576"/>
                  <a:gd name="T7" fmla="*/ 0 h 461"/>
                  <a:gd name="T8" fmla="*/ 0 w 576"/>
                  <a:gd name="T9" fmla="*/ 231 h 46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76"/>
                  <a:gd name="T16" fmla="*/ 0 h 461"/>
                  <a:gd name="T17" fmla="*/ 576 w 576"/>
                  <a:gd name="T18" fmla="*/ 461 h 46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76" h="461">
                    <a:moveTo>
                      <a:pt x="0" y="231"/>
                    </a:moveTo>
                    <a:lnTo>
                      <a:pt x="115" y="461"/>
                    </a:lnTo>
                    <a:lnTo>
                      <a:pt x="576" y="231"/>
                    </a:lnTo>
                    <a:lnTo>
                      <a:pt x="115" y="0"/>
                    </a:lnTo>
                    <a:lnTo>
                      <a:pt x="0" y="231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14473012-1761-E145-9EF0-3C5940E3DD50}"/>
                    </a:ext>
                  </a:extLst>
                </p:cNvPr>
                <p:cNvSpPr txBox="1"/>
                <p:nvPr/>
              </p:nvSpPr>
              <p:spPr>
                <a:xfrm>
                  <a:off x="9594632" y="2706570"/>
                  <a:ext cx="1285045" cy="76590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⊗</m:t>
                        </m:r>
                      </m:oMath>
                    </m:oMathPara>
                  </a14:m>
                  <a:endPara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14473012-1761-E145-9EF0-3C5940E3DD5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94632" y="2706570"/>
                  <a:ext cx="1285045" cy="765904"/>
                </a:xfrm>
                <a:prstGeom prst="rect">
                  <a:avLst/>
                </a:prstGeom>
                <a:blipFill>
                  <a:blip r:embed="rId2"/>
                  <a:stretch>
                    <a:fillRect b="-2459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0" name="Group 222">
              <a:extLst>
                <a:ext uri="{FF2B5EF4-FFF2-40B4-BE49-F238E27FC236}">
                  <a16:creationId xmlns:a16="http://schemas.microsoft.com/office/drawing/2014/main" id="{8B35ABB7-5AFE-A446-83AF-2F7A899E13B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81334" y="5062778"/>
              <a:ext cx="266095" cy="351157"/>
              <a:chOff x="4272" y="3072"/>
              <a:chExt cx="192" cy="240"/>
            </a:xfrm>
          </p:grpSpPr>
          <p:sp>
            <p:nvSpPr>
              <p:cNvPr id="100" name="Line 99">
                <a:extLst>
                  <a:ext uri="{FF2B5EF4-FFF2-40B4-BE49-F238E27FC236}">
                    <a16:creationId xmlns:a16="http://schemas.microsoft.com/office/drawing/2014/main" id="{433EC6F6-30E5-F14C-BABE-8413243C366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" name="Line 100">
                <a:extLst>
                  <a:ext uri="{FF2B5EF4-FFF2-40B4-BE49-F238E27FC236}">
                    <a16:creationId xmlns:a16="http://schemas.microsoft.com/office/drawing/2014/main" id="{FA6C40BE-1EEA-6F44-9FA6-4A072DFD93E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" name="Line 101">
                <a:extLst>
                  <a:ext uri="{FF2B5EF4-FFF2-40B4-BE49-F238E27FC236}">
                    <a16:creationId xmlns:a16="http://schemas.microsoft.com/office/drawing/2014/main" id="{DE249E73-A7E2-144C-8960-FFC9D62AE04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" name="Line 102">
                <a:extLst>
                  <a:ext uri="{FF2B5EF4-FFF2-40B4-BE49-F238E27FC236}">
                    <a16:creationId xmlns:a16="http://schemas.microsoft.com/office/drawing/2014/main" id="{EC41ADF5-EA50-2C45-A1C9-2FB3952F04B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" name="Line 103">
                <a:extLst>
                  <a:ext uri="{FF2B5EF4-FFF2-40B4-BE49-F238E27FC236}">
                    <a16:creationId xmlns:a16="http://schemas.microsoft.com/office/drawing/2014/main" id="{5CCD9E3A-1700-014D-98F7-F5B8FAF0B26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" name="Line 104">
                <a:extLst>
                  <a:ext uri="{FF2B5EF4-FFF2-40B4-BE49-F238E27FC236}">
                    <a16:creationId xmlns:a16="http://schemas.microsoft.com/office/drawing/2014/main" id="{71888BF7-D051-EF4B-9AB1-AFB798D38F1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1" name="Freeform 132">
              <a:extLst>
                <a:ext uri="{FF2B5EF4-FFF2-40B4-BE49-F238E27FC236}">
                  <a16:creationId xmlns:a16="http://schemas.microsoft.com/office/drawing/2014/main" id="{58B08396-7D93-DF4D-AD0F-BABBD200B80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76842" y="4520845"/>
              <a:ext cx="321532" cy="842776"/>
            </a:xfrm>
            <a:custGeom>
              <a:avLst/>
              <a:gdLst>
                <a:gd name="T0" fmla="*/ 232 w 232"/>
                <a:gd name="T1" fmla="*/ 576 h 576"/>
                <a:gd name="T2" fmla="*/ 232 w 232"/>
                <a:gd name="T3" fmla="*/ 0 h 576"/>
                <a:gd name="T4" fmla="*/ 116 w 232"/>
                <a:gd name="T5" fmla="*/ 173 h 576"/>
                <a:gd name="T6" fmla="*/ 1 w 232"/>
                <a:gd name="T7" fmla="*/ 173 h 576"/>
                <a:gd name="T8" fmla="*/ 1 w 232"/>
                <a:gd name="T9" fmla="*/ 230 h 576"/>
                <a:gd name="T10" fmla="*/ 0 w 232"/>
                <a:gd name="T11" fmla="*/ 347 h 576"/>
                <a:gd name="T12" fmla="*/ 1 w 232"/>
                <a:gd name="T13" fmla="*/ 403 h 576"/>
                <a:gd name="T14" fmla="*/ 116 w 232"/>
                <a:gd name="T15" fmla="*/ 403 h 576"/>
                <a:gd name="T16" fmla="*/ 232 w 232"/>
                <a:gd name="T17" fmla="*/ 576 h 57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32"/>
                <a:gd name="T28" fmla="*/ 0 h 576"/>
                <a:gd name="T29" fmla="*/ 232 w 232"/>
                <a:gd name="T30" fmla="*/ 576 h 57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32" h="576">
                  <a:moveTo>
                    <a:pt x="232" y="576"/>
                  </a:moveTo>
                  <a:lnTo>
                    <a:pt x="232" y="0"/>
                  </a:lnTo>
                  <a:lnTo>
                    <a:pt x="116" y="173"/>
                  </a:lnTo>
                  <a:lnTo>
                    <a:pt x="1" y="173"/>
                  </a:lnTo>
                  <a:lnTo>
                    <a:pt x="1" y="230"/>
                  </a:lnTo>
                  <a:lnTo>
                    <a:pt x="0" y="347"/>
                  </a:lnTo>
                  <a:lnTo>
                    <a:pt x="1" y="403"/>
                  </a:lnTo>
                  <a:lnTo>
                    <a:pt x="116" y="403"/>
                  </a:lnTo>
                  <a:lnTo>
                    <a:pt x="232" y="576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2" name="Group 333">
              <a:extLst>
                <a:ext uri="{FF2B5EF4-FFF2-40B4-BE49-F238E27FC236}">
                  <a16:creationId xmlns:a16="http://schemas.microsoft.com/office/drawing/2014/main" id="{12633B30-B0D0-EA43-97C1-CB4A3EAC203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969319" y="1545204"/>
              <a:ext cx="611801" cy="542215"/>
              <a:chOff x="3341" y="1296"/>
              <a:chExt cx="230" cy="230"/>
            </a:xfrm>
          </p:grpSpPr>
          <p:grpSp>
            <p:nvGrpSpPr>
              <p:cNvPr id="96" name="Group 237">
                <a:extLst>
                  <a:ext uri="{FF2B5EF4-FFF2-40B4-BE49-F238E27FC236}">
                    <a16:creationId xmlns:a16="http://schemas.microsoft.com/office/drawing/2014/main" id="{E9B50C4B-96A2-1D41-90A3-A6176F482F5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341" y="1296"/>
                <a:ext cx="230" cy="230"/>
                <a:chOff x="4608" y="2045"/>
                <a:chExt cx="230" cy="230"/>
              </a:xfrm>
            </p:grpSpPr>
            <p:sp>
              <p:nvSpPr>
                <p:cNvPr id="98" name="Freeform 238">
                  <a:extLst>
                    <a:ext uri="{FF2B5EF4-FFF2-40B4-BE49-F238E27FC236}">
                      <a16:creationId xmlns:a16="http://schemas.microsoft.com/office/drawing/2014/main" id="{9E000720-3C6F-654A-A454-9966A643678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08" y="2045"/>
                  <a:ext cx="230" cy="115"/>
                </a:xfrm>
                <a:custGeom>
                  <a:avLst/>
                  <a:gdLst>
                    <a:gd name="T0" fmla="*/ 0 w 230"/>
                    <a:gd name="T1" fmla="*/ 0 h 115"/>
                    <a:gd name="T2" fmla="*/ 115 w 230"/>
                    <a:gd name="T3" fmla="*/ 115 h 115"/>
                    <a:gd name="T4" fmla="*/ 230 w 230"/>
                    <a:gd name="T5" fmla="*/ 0 h 115"/>
                    <a:gd name="T6" fmla="*/ 0 w 230"/>
                    <a:gd name="T7" fmla="*/ 0 h 115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30"/>
                    <a:gd name="T13" fmla="*/ 0 h 115"/>
                    <a:gd name="T14" fmla="*/ 230 w 230"/>
                    <a:gd name="T15" fmla="*/ 115 h 115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30" h="115">
                      <a:moveTo>
                        <a:pt x="0" y="0"/>
                      </a:moveTo>
                      <a:lnTo>
                        <a:pt x="115" y="115"/>
                      </a:lnTo>
                      <a:lnTo>
                        <a:pt x="23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9" name="Line 239">
                  <a:extLst>
                    <a:ext uri="{FF2B5EF4-FFF2-40B4-BE49-F238E27FC236}">
                      <a16:creationId xmlns:a16="http://schemas.microsoft.com/office/drawing/2014/main" id="{EC619068-210D-4A4E-A426-66C5FD38EA4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723" y="2045"/>
                  <a:ext cx="0" cy="23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97" name="Freeform 332">
                <a:extLst>
                  <a:ext uri="{FF2B5EF4-FFF2-40B4-BE49-F238E27FC236}">
                    <a16:creationId xmlns:a16="http://schemas.microsoft.com/office/drawing/2014/main" id="{187E8794-69D7-0442-BB58-6F5586DC7B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41" y="1296"/>
                <a:ext cx="230" cy="230"/>
              </a:xfrm>
              <a:custGeom>
                <a:avLst/>
                <a:gdLst>
                  <a:gd name="T0" fmla="*/ 0 w 230"/>
                  <a:gd name="T1" fmla="*/ 0 h 230"/>
                  <a:gd name="T2" fmla="*/ 115 w 230"/>
                  <a:gd name="T3" fmla="*/ 230 h 230"/>
                  <a:gd name="T4" fmla="*/ 230 w 230"/>
                  <a:gd name="T5" fmla="*/ 0 h 230"/>
                  <a:gd name="T6" fmla="*/ 0 w 230"/>
                  <a:gd name="T7" fmla="*/ 0 h 23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30"/>
                  <a:gd name="T13" fmla="*/ 0 h 230"/>
                  <a:gd name="T14" fmla="*/ 230 w 230"/>
                  <a:gd name="T15" fmla="*/ 230 h 23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30" h="230">
                    <a:moveTo>
                      <a:pt x="0" y="0"/>
                    </a:moveTo>
                    <a:lnTo>
                      <a:pt x="115" y="230"/>
                    </a:lnTo>
                    <a:lnTo>
                      <a:pt x="23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1171663-28BF-2344-995A-360623E89B1D}"/>
                </a:ext>
              </a:extLst>
            </p:cNvPr>
            <p:cNvCxnSpPr>
              <a:cxnSpLocks/>
            </p:cNvCxnSpPr>
            <p:nvPr/>
          </p:nvCxnSpPr>
          <p:spPr>
            <a:xfrm>
              <a:off x="10601066" y="5051372"/>
              <a:ext cx="28783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7FB15C1-EC50-2643-BF88-C3F473D5C32E}"/>
                </a:ext>
              </a:extLst>
            </p:cNvPr>
            <p:cNvSpPr/>
            <p:nvPr/>
          </p:nvSpPr>
          <p:spPr>
            <a:xfrm>
              <a:off x="9798094" y="2130932"/>
              <a:ext cx="873566" cy="450668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1A14AD3-6A63-D44D-BE75-EFC293267060}"/>
                </a:ext>
              </a:extLst>
            </p:cNvPr>
            <p:cNvSpPr txBox="1"/>
            <p:nvPr/>
          </p:nvSpPr>
          <p:spPr>
            <a:xfrm>
              <a:off x="9748819" y="2084879"/>
              <a:ext cx="878114" cy="48223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ctr"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RF</a:t>
              </a:r>
            </a:p>
            <a:p>
              <a:pPr algn="ct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Filter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4EE36BBF-4256-7441-81FC-3BD5A7B2CDF1}"/>
                </a:ext>
              </a:extLst>
            </p:cNvPr>
            <p:cNvCxnSpPr>
              <a:cxnSpLocks/>
            </p:cNvCxnSpPr>
            <p:nvPr/>
          </p:nvCxnSpPr>
          <p:spPr>
            <a:xfrm>
              <a:off x="9364177" y="3099614"/>
              <a:ext cx="648985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32627A1C-BFDB-7C42-BAFC-991975E3F51A}"/>
                </a:ext>
              </a:extLst>
            </p:cNvPr>
            <p:cNvCxnSpPr>
              <a:cxnSpLocks/>
              <a:stCxn id="21" idx="2"/>
            </p:cNvCxnSpPr>
            <p:nvPr/>
          </p:nvCxnSpPr>
          <p:spPr>
            <a:xfrm>
              <a:off x="10234878" y="2581600"/>
              <a:ext cx="3937" cy="29472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A5902C48-B10B-8045-AD34-780663E3B71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35474" y="3400745"/>
              <a:ext cx="0" cy="54864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EA630127-2971-494B-98D9-D8082730430D}"/>
                </a:ext>
              </a:extLst>
            </p:cNvPr>
            <p:cNvCxnSpPr>
              <a:cxnSpLocks/>
            </p:cNvCxnSpPr>
            <p:nvPr/>
          </p:nvCxnSpPr>
          <p:spPr>
            <a:xfrm>
              <a:off x="10241953" y="4511111"/>
              <a:ext cx="1664" cy="32948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73A749DB-4FDF-D84D-932C-5431C89BA6CA}"/>
                </a:ext>
              </a:extLst>
            </p:cNvPr>
            <p:cNvCxnSpPr>
              <a:cxnSpLocks/>
            </p:cNvCxnSpPr>
            <p:nvPr/>
          </p:nvCxnSpPr>
          <p:spPr>
            <a:xfrm>
              <a:off x="10233512" y="4840592"/>
              <a:ext cx="652627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B0B054B3-5BCC-AD49-AE5C-1C3B65B15FAA}"/>
                </a:ext>
              </a:extLst>
            </p:cNvPr>
            <p:cNvGrpSpPr/>
            <p:nvPr/>
          </p:nvGrpSpPr>
          <p:grpSpPr>
            <a:xfrm>
              <a:off x="8905286" y="2869069"/>
              <a:ext cx="478971" cy="478668"/>
              <a:chOff x="7097485" y="3689251"/>
              <a:chExt cx="548640" cy="519348"/>
            </a:xfrm>
          </p:grpSpPr>
          <p:sp>
            <p:nvSpPr>
              <p:cNvPr id="78" name="Freeform 77">
                <a:extLst>
                  <a:ext uri="{FF2B5EF4-FFF2-40B4-BE49-F238E27FC236}">
                    <a16:creationId xmlns:a16="http://schemas.microsoft.com/office/drawing/2014/main" id="{588213FC-825F-004F-BBAB-D3CFFF972F33}"/>
                  </a:ext>
                </a:extLst>
              </p:cNvPr>
              <p:cNvSpPr/>
              <p:nvPr/>
            </p:nvSpPr>
            <p:spPr>
              <a:xfrm>
                <a:off x="7196744" y="3814776"/>
                <a:ext cx="294626" cy="299873"/>
              </a:xfrm>
              <a:custGeom>
                <a:avLst/>
                <a:gdLst>
                  <a:gd name="connsiteX0" fmla="*/ 0 w 586788"/>
                  <a:gd name="connsiteY0" fmla="*/ 227323 h 399320"/>
                  <a:gd name="connsiteX1" fmla="*/ 255182 w 586788"/>
                  <a:gd name="connsiteY1" fmla="*/ 4039 h 399320"/>
                  <a:gd name="connsiteX2" fmla="*/ 361507 w 586788"/>
                  <a:gd name="connsiteY2" fmla="*/ 397443 h 399320"/>
                  <a:gd name="connsiteX3" fmla="*/ 574158 w 586788"/>
                  <a:gd name="connsiteY3" fmla="*/ 152895 h 399320"/>
                  <a:gd name="connsiteX4" fmla="*/ 563526 w 586788"/>
                  <a:gd name="connsiteY4" fmla="*/ 152895 h 399320"/>
                  <a:gd name="connsiteX5" fmla="*/ 563526 w 586788"/>
                  <a:gd name="connsiteY5" fmla="*/ 152895 h 399320"/>
                  <a:gd name="connsiteX6" fmla="*/ 574158 w 586788"/>
                  <a:gd name="connsiteY6" fmla="*/ 152895 h 399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6788" h="399320">
                    <a:moveTo>
                      <a:pt x="0" y="227323"/>
                    </a:moveTo>
                    <a:cubicBezTo>
                      <a:pt x="97465" y="101504"/>
                      <a:pt x="194931" y="-24314"/>
                      <a:pt x="255182" y="4039"/>
                    </a:cubicBezTo>
                    <a:cubicBezTo>
                      <a:pt x="315433" y="32392"/>
                      <a:pt x="308344" y="372634"/>
                      <a:pt x="361507" y="397443"/>
                    </a:cubicBezTo>
                    <a:cubicBezTo>
                      <a:pt x="414670" y="422252"/>
                      <a:pt x="540488" y="193653"/>
                      <a:pt x="574158" y="152895"/>
                    </a:cubicBezTo>
                    <a:cubicBezTo>
                      <a:pt x="607828" y="112137"/>
                      <a:pt x="563526" y="152895"/>
                      <a:pt x="563526" y="152895"/>
                    </a:cubicBezTo>
                    <a:lnTo>
                      <a:pt x="563526" y="152895"/>
                    </a:lnTo>
                    <a:lnTo>
                      <a:pt x="574158" y="152895"/>
                    </a:lnTo>
                  </a:path>
                </a:pathLst>
              </a:cu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4B31B243-1FC7-A84A-9386-0BC59FE42945}"/>
                  </a:ext>
                </a:extLst>
              </p:cNvPr>
              <p:cNvSpPr/>
              <p:nvPr/>
            </p:nvSpPr>
            <p:spPr>
              <a:xfrm>
                <a:off x="7097485" y="3689251"/>
                <a:ext cx="548640" cy="519348"/>
              </a:xfrm>
              <a:prstGeom prst="ellips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8C57972B-B071-DA44-BA69-F6A5A9B3D756}"/>
                </a:ext>
              </a:extLst>
            </p:cNvPr>
            <p:cNvSpPr txBox="1"/>
            <p:nvPr/>
          </p:nvSpPr>
          <p:spPr>
            <a:xfrm>
              <a:off x="8905283" y="3376839"/>
              <a:ext cx="709429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LO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4B4017C6-FFFA-F54C-8722-DF29E860A33D}"/>
                </a:ext>
              </a:extLst>
            </p:cNvPr>
            <p:cNvSpPr txBox="1"/>
            <p:nvPr/>
          </p:nvSpPr>
          <p:spPr>
            <a:xfrm>
              <a:off x="10703658" y="2932653"/>
              <a:ext cx="939492" cy="3120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RF Mixer</a:t>
              </a: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497269AB-9DBE-6E4C-BA2A-EB05025E37CD}"/>
                </a:ext>
              </a:extLst>
            </p:cNvPr>
            <p:cNvSpPr txBox="1"/>
            <p:nvPr/>
          </p:nvSpPr>
          <p:spPr>
            <a:xfrm>
              <a:off x="9920702" y="5494951"/>
              <a:ext cx="1565912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Direct conversion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389845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43" name="Shape 51">
            <a:extLst>
              <a:ext uri="{FF2B5EF4-FFF2-40B4-BE49-F238E27FC236}">
                <a16:creationId xmlns:a16="http://schemas.microsoft.com/office/drawing/2014/main" id="{9FFDDBAD-D53C-7548-8960-D9BBEB632163}"/>
              </a:ext>
            </a:extLst>
          </p:cNvPr>
          <p:cNvSpPr/>
          <p:nvPr/>
        </p:nvSpPr>
        <p:spPr>
          <a:xfrm>
            <a:off x="1033568" y="169615"/>
            <a:ext cx="2511778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r">
              <a:defRPr sz="1800"/>
            </a:pPr>
            <a:r>
              <a:rPr lang="en-US" sz="4400" dirty="0" err="1"/>
              <a:t>Norcal</a:t>
            </a:r>
            <a:r>
              <a:rPr lang="en-US" sz="4400" dirty="0"/>
              <a:t> 40A</a:t>
            </a:r>
            <a:endParaRPr sz="44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A8D5C9A-AF4C-574A-82C2-15BA7B54CE24}"/>
              </a:ext>
            </a:extLst>
          </p:cNvPr>
          <p:cNvGrpSpPr/>
          <p:nvPr/>
        </p:nvGrpSpPr>
        <p:grpSpPr>
          <a:xfrm>
            <a:off x="4276579" y="869481"/>
            <a:ext cx="7204578" cy="5807921"/>
            <a:chOff x="2215762" y="213051"/>
            <a:chExt cx="8252521" cy="6301509"/>
          </a:xfrm>
        </p:grpSpPr>
        <p:grpSp>
          <p:nvGrpSpPr>
            <p:cNvPr id="65" name="Group 864">
              <a:extLst>
                <a:ext uri="{FF2B5EF4-FFF2-40B4-BE49-F238E27FC236}">
                  <a16:creationId xmlns:a16="http://schemas.microsoft.com/office/drawing/2014/main" id="{58DB06B9-3DF4-7E44-93DE-6A6E996D7635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7672875" y="4983087"/>
              <a:ext cx="821047" cy="640080"/>
              <a:chOff x="1843" y="1698"/>
              <a:chExt cx="576" cy="462"/>
            </a:xfrm>
          </p:grpSpPr>
          <p:grpSp>
            <p:nvGrpSpPr>
              <p:cNvPr id="66" name="Group 60">
                <a:extLst>
                  <a:ext uri="{FF2B5EF4-FFF2-40B4-BE49-F238E27FC236}">
                    <a16:creationId xmlns:a16="http://schemas.microsoft.com/office/drawing/2014/main" id="{1A8AF531-AF8D-A243-B46B-FC24D678BA5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43" y="1698"/>
                <a:ext cx="576" cy="461"/>
                <a:chOff x="3456" y="3427"/>
                <a:chExt cx="576" cy="461"/>
              </a:xfrm>
            </p:grpSpPr>
            <p:sp>
              <p:nvSpPr>
                <p:cNvPr id="68" name="Line 55">
                  <a:extLst>
                    <a:ext uri="{FF2B5EF4-FFF2-40B4-BE49-F238E27FC236}">
                      <a16:creationId xmlns:a16="http://schemas.microsoft.com/office/drawing/2014/main" id="{23D69D6E-0AF9-8646-82A3-BB2FC8CF1D2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456" y="3658"/>
                  <a:ext cx="576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9" name="AutoShape 56">
                  <a:extLst>
                    <a:ext uri="{FF2B5EF4-FFF2-40B4-BE49-F238E27FC236}">
                      <a16:creationId xmlns:a16="http://schemas.microsoft.com/office/drawing/2014/main" id="{D77C2840-595B-9049-B477-E1D58B45445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5400000">
                  <a:off x="3525" y="3497"/>
                  <a:ext cx="461" cy="322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bg1"/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rot="10800000" vert="eaVert"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67" name="Freeform 863">
                <a:extLst>
                  <a:ext uri="{FF2B5EF4-FFF2-40B4-BE49-F238E27FC236}">
                    <a16:creationId xmlns:a16="http://schemas.microsoft.com/office/drawing/2014/main" id="{85DB35CA-5609-2B46-A3B9-47EB70312F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43" y="1699"/>
                <a:ext cx="576" cy="461"/>
              </a:xfrm>
              <a:custGeom>
                <a:avLst/>
                <a:gdLst>
                  <a:gd name="T0" fmla="*/ 0 w 576"/>
                  <a:gd name="T1" fmla="*/ 231 h 461"/>
                  <a:gd name="T2" fmla="*/ 115 w 576"/>
                  <a:gd name="T3" fmla="*/ 461 h 461"/>
                  <a:gd name="T4" fmla="*/ 576 w 576"/>
                  <a:gd name="T5" fmla="*/ 231 h 461"/>
                  <a:gd name="T6" fmla="*/ 115 w 576"/>
                  <a:gd name="T7" fmla="*/ 0 h 461"/>
                  <a:gd name="T8" fmla="*/ 0 w 576"/>
                  <a:gd name="T9" fmla="*/ 231 h 46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76"/>
                  <a:gd name="T16" fmla="*/ 0 h 461"/>
                  <a:gd name="T17" fmla="*/ 576 w 576"/>
                  <a:gd name="T18" fmla="*/ 461 h 46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76" h="461">
                    <a:moveTo>
                      <a:pt x="0" y="231"/>
                    </a:moveTo>
                    <a:lnTo>
                      <a:pt x="115" y="461"/>
                    </a:lnTo>
                    <a:lnTo>
                      <a:pt x="576" y="231"/>
                    </a:lnTo>
                    <a:lnTo>
                      <a:pt x="115" y="0"/>
                    </a:lnTo>
                    <a:lnTo>
                      <a:pt x="0" y="231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396C7DF0-CADD-E04B-B4D2-6A8ECF51B1FA}"/>
                    </a:ext>
                  </a:extLst>
                </p:cNvPr>
                <p:cNvSpPr txBox="1"/>
                <p:nvPr/>
              </p:nvSpPr>
              <p:spPr>
                <a:xfrm>
                  <a:off x="7335847" y="1429831"/>
                  <a:ext cx="1471961" cy="83099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⊗</m:t>
                        </m:r>
                      </m:oMath>
                    </m:oMathPara>
                  </a14:m>
                  <a:endPara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396C7DF0-CADD-E04B-B4D2-6A8ECF51B1F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35847" y="1429831"/>
                  <a:ext cx="1471961" cy="830995"/>
                </a:xfrm>
                <a:prstGeom prst="rect">
                  <a:avLst/>
                </a:prstGeom>
                <a:blipFill>
                  <a:blip r:embed="rId3"/>
                  <a:stretch>
                    <a:fillRect b="-22951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1CF15BBA-030E-8649-A6E1-9828FD61B9EA}"/>
                </a:ext>
              </a:extLst>
            </p:cNvPr>
            <p:cNvSpPr/>
            <p:nvPr/>
          </p:nvSpPr>
          <p:spPr>
            <a:xfrm>
              <a:off x="5593080" y="805271"/>
              <a:ext cx="1009702" cy="523209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26" name="Group 222">
              <a:extLst>
                <a:ext uri="{FF2B5EF4-FFF2-40B4-BE49-F238E27FC236}">
                  <a16:creationId xmlns:a16="http://schemas.microsoft.com/office/drawing/2014/main" id="{4BD8CBD6-EA84-EB42-8580-F0C9F19BF9B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355694" y="6133560"/>
              <a:ext cx="304800" cy="381000"/>
              <a:chOff x="4272" y="3072"/>
              <a:chExt cx="192" cy="240"/>
            </a:xfrm>
          </p:grpSpPr>
          <p:sp>
            <p:nvSpPr>
              <p:cNvPr id="127" name="Line 99">
                <a:extLst>
                  <a:ext uri="{FF2B5EF4-FFF2-40B4-BE49-F238E27FC236}">
                    <a16:creationId xmlns:a16="http://schemas.microsoft.com/office/drawing/2014/main" id="{B12930A2-3BFB-264A-9DBE-9DF0AB88B45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" name="Line 100">
                <a:extLst>
                  <a:ext uri="{FF2B5EF4-FFF2-40B4-BE49-F238E27FC236}">
                    <a16:creationId xmlns:a16="http://schemas.microsoft.com/office/drawing/2014/main" id="{8FDCC30C-E2EA-6246-BCAE-F1E7FE9ED9F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" name="Line 101">
                <a:extLst>
                  <a:ext uri="{FF2B5EF4-FFF2-40B4-BE49-F238E27FC236}">
                    <a16:creationId xmlns:a16="http://schemas.microsoft.com/office/drawing/2014/main" id="{57DC107D-D554-3841-B74E-A2601BBE4F8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" name="Line 102">
                <a:extLst>
                  <a:ext uri="{FF2B5EF4-FFF2-40B4-BE49-F238E27FC236}">
                    <a16:creationId xmlns:a16="http://schemas.microsoft.com/office/drawing/2014/main" id="{B73C4B30-18E1-1E43-BE5E-0BC063E3354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1" name="Line 103">
                <a:extLst>
                  <a:ext uri="{FF2B5EF4-FFF2-40B4-BE49-F238E27FC236}">
                    <a16:creationId xmlns:a16="http://schemas.microsoft.com/office/drawing/2014/main" id="{316789B7-9D92-4048-9666-42606C3908D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2" name="Line 104">
                <a:extLst>
                  <a:ext uri="{FF2B5EF4-FFF2-40B4-BE49-F238E27FC236}">
                    <a16:creationId xmlns:a16="http://schemas.microsoft.com/office/drawing/2014/main" id="{91A47027-3D2F-CC4B-AAFA-F811F2E3797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17" name="Freeform 132">
              <a:extLst>
                <a:ext uri="{FF2B5EF4-FFF2-40B4-BE49-F238E27FC236}">
                  <a16:creationId xmlns:a16="http://schemas.microsoft.com/office/drawing/2014/main" id="{961D94BA-A176-0742-A4F1-601E9B8198C1}"/>
                </a:ext>
              </a:extLst>
            </p:cNvPr>
            <p:cNvSpPr>
              <a:spLocks/>
            </p:cNvSpPr>
            <p:nvPr/>
          </p:nvSpPr>
          <p:spPr bwMode="auto">
            <a:xfrm>
              <a:off x="8808730" y="5545570"/>
              <a:ext cx="368300" cy="914400"/>
            </a:xfrm>
            <a:custGeom>
              <a:avLst/>
              <a:gdLst>
                <a:gd name="T0" fmla="*/ 232 w 232"/>
                <a:gd name="T1" fmla="*/ 576 h 576"/>
                <a:gd name="T2" fmla="*/ 232 w 232"/>
                <a:gd name="T3" fmla="*/ 0 h 576"/>
                <a:gd name="T4" fmla="*/ 116 w 232"/>
                <a:gd name="T5" fmla="*/ 173 h 576"/>
                <a:gd name="T6" fmla="*/ 1 w 232"/>
                <a:gd name="T7" fmla="*/ 173 h 576"/>
                <a:gd name="T8" fmla="*/ 1 w 232"/>
                <a:gd name="T9" fmla="*/ 230 h 576"/>
                <a:gd name="T10" fmla="*/ 0 w 232"/>
                <a:gd name="T11" fmla="*/ 347 h 576"/>
                <a:gd name="T12" fmla="*/ 1 w 232"/>
                <a:gd name="T13" fmla="*/ 403 h 576"/>
                <a:gd name="T14" fmla="*/ 116 w 232"/>
                <a:gd name="T15" fmla="*/ 403 h 576"/>
                <a:gd name="T16" fmla="*/ 232 w 232"/>
                <a:gd name="T17" fmla="*/ 576 h 57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32"/>
                <a:gd name="T28" fmla="*/ 0 h 576"/>
                <a:gd name="T29" fmla="*/ 232 w 232"/>
                <a:gd name="T30" fmla="*/ 576 h 57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32" h="576">
                  <a:moveTo>
                    <a:pt x="232" y="576"/>
                  </a:moveTo>
                  <a:lnTo>
                    <a:pt x="232" y="0"/>
                  </a:lnTo>
                  <a:lnTo>
                    <a:pt x="116" y="173"/>
                  </a:lnTo>
                  <a:lnTo>
                    <a:pt x="1" y="173"/>
                  </a:lnTo>
                  <a:lnTo>
                    <a:pt x="1" y="230"/>
                  </a:lnTo>
                  <a:lnTo>
                    <a:pt x="0" y="347"/>
                  </a:lnTo>
                  <a:lnTo>
                    <a:pt x="1" y="403"/>
                  </a:lnTo>
                  <a:lnTo>
                    <a:pt x="116" y="403"/>
                  </a:lnTo>
                  <a:lnTo>
                    <a:pt x="232" y="576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20" name="Group 333">
              <a:extLst>
                <a:ext uri="{FF2B5EF4-FFF2-40B4-BE49-F238E27FC236}">
                  <a16:creationId xmlns:a16="http://schemas.microsoft.com/office/drawing/2014/main" id="{DC328D3B-8C3B-F447-ABEA-6E1F7E3F2BE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730876" y="213051"/>
              <a:ext cx="700791" cy="588295"/>
              <a:chOff x="3341" y="1296"/>
              <a:chExt cx="230" cy="230"/>
            </a:xfrm>
          </p:grpSpPr>
          <p:grpSp>
            <p:nvGrpSpPr>
              <p:cNvPr id="153" name="Group 237">
                <a:extLst>
                  <a:ext uri="{FF2B5EF4-FFF2-40B4-BE49-F238E27FC236}">
                    <a16:creationId xmlns:a16="http://schemas.microsoft.com/office/drawing/2014/main" id="{C5B1C350-B349-494A-A4B0-08D19208600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341" y="1296"/>
                <a:ext cx="230" cy="230"/>
                <a:chOff x="4608" y="2045"/>
                <a:chExt cx="230" cy="230"/>
              </a:xfrm>
            </p:grpSpPr>
            <p:sp>
              <p:nvSpPr>
                <p:cNvPr id="167" name="Freeform 238">
                  <a:extLst>
                    <a:ext uri="{FF2B5EF4-FFF2-40B4-BE49-F238E27FC236}">
                      <a16:creationId xmlns:a16="http://schemas.microsoft.com/office/drawing/2014/main" id="{B1774267-D68F-1A43-ABB3-64C829487B3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08" y="2045"/>
                  <a:ext cx="230" cy="115"/>
                </a:xfrm>
                <a:custGeom>
                  <a:avLst/>
                  <a:gdLst>
                    <a:gd name="T0" fmla="*/ 0 w 230"/>
                    <a:gd name="T1" fmla="*/ 0 h 115"/>
                    <a:gd name="T2" fmla="*/ 115 w 230"/>
                    <a:gd name="T3" fmla="*/ 115 h 115"/>
                    <a:gd name="T4" fmla="*/ 230 w 230"/>
                    <a:gd name="T5" fmla="*/ 0 h 115"/>
                    <a:gd name="T6" fmla="*/ 0 w 230"/>
                    <a:gd name="T7" fmla="*/ 0 h 115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30"/>
                    <a:gd name="T13" fmla="*/ 0 h 115"/>
                    <a:gd name="T14" fmla="*/ 230 w 230"/>
                    <a:gd name="T15" fmla="*/ 115 h 115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30" h="115">
                      <a:moveTo>
                        <a:pt x="0" y="0"/>
                      </a:moveTo>
                      <a:lnTo>
                        <a:pt x="115" y="115"/>
                      </a:lnTo>
                      <a:lnTo>
                        <a:pt x="23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8" name="Line 239">
                  <a:extLst>
                    <a:ext uri="{FF2B5EF4-FFF2-40B4-BE49-F238E27FC236}">
                      <a16:creationId xmlns:a16="http://schemas.microsoft.com/office/drawing/2014/main" id="{8F32AC4B-22C7-384B-A043-5CC4ED79EA5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723" y="2045"/>
                  <a:ext cx="0" cy="23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166" name="Freeform 332">
                <a:extLst>
                  <a:ext uri="{FF2B5EF4-FFF2-40B4-BE49-F238E27FC236}">
                    <a16:creationId xmlns:a16="http://schemas.microsoft.com/office/drawing/2014/main" id="{38E03D90-A816-CC44-A320-88602C0B71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41" y="1296"/>
                <a:ext cx="230" cy="230"/>
              </a:xfrm>
              <a:custGeom>
                <a:avLst/>
                <a:gdLst>
                  <a:gd name="T0" fmla="*/ 0 w 230"/>
                  <a:gd name="T1" fmla="*/ 0 h 230"/>
                  <a:gd name="T2" fmla="*/ 115 w 230"/>
                  <a:gd name="T3" fmla="*/ 230 h 230"/>
                  <a:gd name="T4" fmla="*/ 230 w 230"/>
                  <a:gd name="T5" fmla="*/ 0 h 230"/>
                  <a:gd name="T6" fmla="*/ 0 w 230"/>
                  <a:gd name="T7" fmla="*/ 0 h 23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30"/>
                  <a:gd name="T13" fmla="*/ 0 h 230"/>
                  <a:gd name="T14" fmla="*/ 230 w 230"/>
                  <a:gd name="T15" fmla="*/ 230 h 23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30" h="230">
                    <a:moveTo>
                      <a:pt x="0" y="0"/>
                    </a:moveTo>
                    <a:lnTo>
                      <a:pt x="115" y="230"/>
                    </a:lnTo>
                    <a:lnTo>
                      <a:pt x="23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9261366F-1596-5643-A20E-3A20B426E719}"/>
                </a:ext>
              </a:extLst>
            </p:cNvPr>
            <p:cNvSpPr txBox="1"/>
            <p:nvPr/>
          </p:nvSpPr>
          <p:spPr>
            <a:xfrm>
              <a:off x="5616662" y="780283"/>
              <a:ext cx="1015420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ctr"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Harmonic</a:t>
              </a:r>
            </a:p>
            <a:p>
              <a:pPr algn="ct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Filter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" name="TextBox 169">
              <a:extLst>
                <a:ext uri="{FF2B5EF4-FFF2-40B4-BE49-F238E27FC236}">
                  <a16:creationId xmlns:a16="http://schemas.microsoft.com/office/drawing/2014/main" id="{267135CF-FF1B-5145-8B05-8E31CB5DC65E}"/>
                </a:ext>
              </a:extLst>
            </p:cNvPr>
            <p:cNvSpPr txBox="1"/>
            <p:nvPr/>
          </p:nvSpPr>
          <p:spPr>
            <a:xfrm>
              <a:off x="5020522" y="2812137"/>
              <a:ext cx="812619" cy="584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VFO</a:t>
              </a:r>
            </a:p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2.1 MHz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71" name="Group 864">
              <a:extLst>
                <a:ext uri="{FF2B5EF4-FFF2-40B4-BE49-F238E27FC236}">
                  <a16:creationId xmlns:a16="http://schemas.microsoft.com/office/drawing/2014/main" id="{5C37EB4F-F680-5443-AC84-DAFA3D276C22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3737097" y="1311261"/>
              <a:ext cx="821047" cy="640080"/>
              <a:chOff x="1843" y="1698"/>
              <a:chExt cx="576" cy="462"/>
            </a:xfrm>
          </p:grpSpPr>
          <p:grpSp>
            <p:nvGrpSpPr>
              <p:cNvPr id="172" name="Group 60">
                <a:extLst>
                  <a:ext uri="{FF2B5EF4-FFF2-40B4-BE49-F238E27FC236}">
                    <a16:creationId xmlns:a16="http://schemas.microsoft.com/office/drawing/2014/main" id="{1EB7C0CB-3E76-C14A-B9E2-175DE5B5F5D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43" y="1698"/>
                <a:ext cx="576" cy="461"/>
                <a:chOff x="3456" y="3427"/>
                <a:chExt cx="576" cy="461"/>
              </a:xfrm>
            </p:grpSpPr>
            <p:sp>
              <p:nvSpPr>
                <p:cNvPr id="174" name="Line 55">
                  <a:extLst>
                    <a:ext uri="{FF2B5EF4-FFF2-40B4-BE49-F238E27FC236}">
                      <a16:creationId xmlns:a16="http://schemas.microsoft.com/office/drawing/2014/main" id="{EBD7CC3C-7626-5D4F-9E65-BCBD8DFF927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456" y="3658"/>
                  <a:ext cx="576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75" name="AutoShape 56">
                  <a:extLst>
                    <a:ext uri="{FF2B5EF4-FFF2-40B4-BE49-F238E27FC236}">
                      <a16:creationId xmlns:a16="http://schemas.microsoft.com/office/drawing/2014/main" id="{EABF9D4D-911F-554B-ACCB-0DB5BDE8D6C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5400000">
                  <a:off x="3525" y="3497"/>
                  <a:ext cx="461" cy="322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bg1"/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rot="10800000" vert="eaVert"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173" name="Freeform 863">
                <a:extLst>
                  <a:ext uri="{FF2B5EF4-FFF2-40B4-BE49-F238E27FC236}">
                    <a16:creationId xmlns:a16="http://schemas.microsoft.com/office/drawing/2014/main" id="{562B5E3F-0BF8-314A-B4A2-8807CF7594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43" y="1699"/>
                <a:ext cx="576" cy="461"/>
              </a:xfrm>
              <a:custGeom>
                <a:avLst/>
                <a:gdLst>
                  <a:gd name="T0" fmla="*/ 0 w 576"/>
                  <a:gd name="T1" fmla="*/ 231 h 461"/>
                  <a:gd name="T2" fmla="*/ 115 w 576"/>
                  <a:gd name="T3" fmla="*/ 461 h 461"/>
                  <a:gd name="T4" fmla="*/ 576 w 576"/>
                  <a:gd name="T5" fmla="*/ 231 h 461"/>
                  <a:gd name="T6" fmla="*/ 115 w 576"/>
                  <a:gd name="T7" fmla="*/ 0 h 461"/>
                  <a:gd name="T8" fmla="*/ 0 w 576"/>
                  <a:gd name="T9" fmla="*/ 231 h 46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76"/>
                  <a:gd name="T16" fmla="*/ 0 h 461"/>
                  <a:gd name="T17" fmla="*/ 576 w 576"/>
                  <a:gd name="T18" fmla="*/ 461 h 46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76" h="461">
                    <a:moveTo>
                      <a:pt x="0" y="231"/>
                    </a:moveTo>
                    <a:lnTo>
                      <a:pt x="115" y="461"/>
                    </a:lnTo>
                    <a:lnTo>
                      <a:pt x="576" y="231"/>
                    </a:lnTo>
                    <a:lnTo>
                      <a:pt x="115" y="0"/>
                    </a:lnTo>
                    <a:lnTo>
                      <a:pt x="0" y="231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76" name="Group 864">
              <a:extLst>
                <a:ext uri="{FF2B5EF4-FFF2-40B4-BE49-F238E27FC236}">
                  <a16:creationId xmlns:a16="http://schemas.microsoft.com/office/drawing/2014/main" id="{967CBBD8-9CB8-794F-B36B-300751C5011D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3728265" y="3090491"/>
              <a:ext cx="821047" cy="640080"/>
              <a:chOff x="1843" y="1698"/>
              <a:chExt cx="576" cy="462"/>
            </a:xfrm>
          </p:grpSpPr>
          <p:grpSp>
            <p:nvGrpSpPr>
              <p:cNvPr id="177" name="Group 60">
                <a:extLst>
                  <a:ext uri="{FF2B5EF4-FFF2-40B4-BE49-F238E27FC236}">
                    <a16:creationId xmlns:a16="http://schemas.microsoft.com/office/drawing/2014/main" id="{410844A8-17A8-D441-B03D-DD0079FE16C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43" y="1698"/>
                <a:ext cx="576" cy="461"/>
                <a:chOff x="3456" y="3427"/>
                <a:chExt cx="576" cy="461"/>
              </a:xfrm>
            </p:grpSpPr>
            <p:sp>
              <p:nvSpPr>
                <p:cNvPr id="179" name="Line 55">
                  <a:extLst>
                    <a:ext uri="{FF2B5EF4-FFF2-40B4-BE49-F238E27FC236}">
                      <a16:creationId xmlns:a16="http://schemas.microsoft.com/office/drawing/2014/main" id="{3AFF759C-7AF5-3544-BB90-F3ABD140186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456" y="3658"/>
                  <a:ext cx="576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0" name="AutoShape 56">
                  <a:extLst>
                    <a:ext uri="{FF2B5EF4-FFF2-40B4-BE49-F238E27FC236}">
                      <a16:creationId xmlns:a16="http://schemas.microsoft.com/office/drawing/2014/main" id="{5A316656-2C72-C148-B431-CE1C257BD4C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5400000">
                  <a:off x="3525" y="3497"/>
                  <a:ext cx="461" cy="322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bg1"/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rot="10800000" vert="eaVert"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178" name="Freeform 863">
                <a:extLst>
                  <a:ext uri="{FF2B5EF4-FFF2-40B4-BE49-F238E27FC236}">
                    <a16:creationId xmlns:a16="http://schemas.microsoft.com/office/drawing/2014/main" id="{AECCC847-45DA-174B-9E5C-BD56E86459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43" y="1699"/>
                <a:ext cx="576" cy="461"/>
              </a:xfrm>
              <a:custGeom>
                <a:avLst/>
                <a:gdLst>
                  <a:gd name="T0" fmla="*/ 0 w 576"/>
                  <a:gd name="T1" fmla="*/ 231 h 461"/>
                  <a:gd name="T2" fmla="*/ 115 w 576"/>
                  <a:gd name="T3" fmla="*/ 461 h 461"/>
                  <a:gd name="T4" fmla="*/ 576 w 576"/>
                  <a:gd name="T5" fmla="*/ 231 h 461"/>
                  <a:gd name="T6" fmla="*/ 115 w 576"/>
                  <a:gd name="T7" fmla="*/ 0 h 461"/>
                  <a:gd name="T8" fmla="*/ 0 w 576"/>
                  <a:gd name="T9" fmla="*/ 231 h 46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76"/>
                  <a:gd name="T16" fmla="*/ 0 h 461"/>
                  <a:gd name="T17" fmla="*/ 576 w 576"/>
                  <a:gd name="T18" fmla="*/ 461 h 46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76" h="461">
                    <a:moveTo>
                      <a:pt x="0" y="231"/>
                    </a:moveTo>
                    <a:lnTo>
                      <a:pt x="115" y="461"/>
                    </a:lnTo>
                    <a:lnTo>
                      <a:pt x="576" y="231"/>
                    </a:lnTo>
                    <a:lnTo>
                      <a:pt x="115" y="0"/>
                    </a:lnTo>
                    <a:lnTo>
                      <a:pt x="0" y="231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81" name="Group 864">
              <a:extLst>
                <a:ext uri="{FF2B5EF4-FFF2-40B4-BE49-F238E27FC236}">
                  <a16:creationId xmlns:a16="http://schemas.microsoft.com/office/drawing/2014/main" id="{F11DB734-4040-9B40-8970-39463DF8F102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3725669" y="2152922"/>
              <a:ext cx="821047" cy="640080"/>
              <a:chOff x="1843" y="1698"/>
              <a:chExt cx="576" cy="462"/>
            </a:xfrm>
          </p:grpSpPr>
          <p:grpSp>
            <p:nvGrpSpPr>
              <p:cNvPr id="182" name="Group 60">
                <a:extLst>
                  <a:ext uri="{FF2B5EF4-FFF2-40B4-BE49-F238E27FC236}">
                    <a16:creationId xmlns:a16="http://schemas.microsoft.com/office/drawing/2014/main" id="{41237820-4165-A241-85BF-6B5B71A5126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43" y="1698"/>
                <a:ext cx="576" cy="461"/>
                <a:chOff x="3456" y="3427"/>
                <a:chExt cx="576" cy="461"/>
              </a:xfrm>
            </p:grpSpPr>
            <p:sp>
              <p:nvSpPr>
                <p:cNvPr id="184" name="Line 55">
                  <a:extLst>
                    <a:ext uri="{FF2B5EF4-FFF2-40B4-BE49-F238E27FC236}">
                      <a16:creationId xmlns:a16="http://schemas.microsoft.com/office/drawing/2014/main" id="{63B08559-4D65-4345-9E6D-703143E580F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456" y="3658"/>
                  <a:ext cx="576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5" name="AutoShape 56">
                  <a:extLst>
                    <a:ext uri="{FF2B5EF4-FFF2-40B4-BE49-F238E27FC236}">
                      <a16:creationId xmlns:a16="http://schemas.microsoft.com/office/drawing/2014/main" id="{329EE674-A9CE-4D47-8BE1-8D8FAEA5C5B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5400000">
                  <a:off x="3525" y="3497"/>
                  <a:ext cx="461" cy="322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bg1"/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rot="10800000" vert="eaVert"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183" name="Freeform 863">
                <a:extLst>
                  <a:ext uri="{FF2B5EF4-FFF2-40B4-BE49-F238E27FC236}">
                    <a16:creationId xmlns:a16="http://schemas.microsoft.com/office/drawing/2014/main" id="{3737EA90-98BD-CC49-90E1-B6735DDA0F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43" y="1699"/>
                <a:ext cx="576" cy="461"/>
              </a:xfrm>
              <a:custGeom>
                <a:avLst/>
                <a:gdLst>
                  <a:gd name="T0" fmla="*/ 0 w 576"/>
                  <a:gd name="T1" fmla="*/ 231 h 461"/>
                  <a:gd name="T2" fmla="*/ 115 w 576"/>
                  <a:gd name="T3" fmla="*/ 461 h 461"/>
                  <a:gd name="T4" fmla="*/ 576 w 576"/>
                  <a:gd name="T5" fmla="*/ 231 h 461"/>
                  <a:gd name="T6" fmla="*/ 115 w 576"/>
                  <a:gd name="T7" fmla="*/ 0 h 461"/>
                  <a:gd name="T8" fmla="*/ 0 w 576"/>
                  <a:gd name="T9" fmla="*/ 231 h 46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76"/>
                  <a:gd name="T16" fmla="*/ 0 h 461"/>
                  <a:gd name="T17" fmla="*/ 576 w 576"/>
                  <a:gd name="T18" fmla="*/ 461 h 46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76" h="461">
                    <a:moveTo>
                      <a:pt x="0" y="231"/>
                    </a:moveTo>
                    <a:lnTo>
                      <a:pt x="115" y="461"/>
                    </a:lnTo>
                    <a:lnTo>
                      <a:pt x="576" y="231"/>
                    </a:lnTo>
                    <a:lnTo>
                      <a:pt x="115" y="0"/>
                    </a:lnTo>
                    <a:lnTo>
                      <a:pt x="0" y="231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E8A4DC19-A924-2745-B79F-B266131122CE}"/>
                </a:ext>
              </a:extLst>
            </p:cNvPr>
            <p:cNvCxnSpPr>
              <a:cxnSpLocks/>
            </p:cNvCxnSpPr>
            <p:nvPr/>
          </p:nvCxnSpPr>
          <p:spPr>
            <a:xfrm>
              <a:off x="8492841" y="6121185"/>
              <a:ext cx="32970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CEEBF6F9-D134-3642-B3DC-AD0FDC8B6A8F}"/>
                </a:ext>
              </a:extLst>
            </p:cNvPr>
            <p:cNvCxnSpPr>
              <a:cxnSpLocks/>
            </p:cNvCxnSpPr>
            <p:nvPr/>
          </p:nvCxnSpPr>
          <p:spPr>
            <a:xfrm>
              <a:off x="3499489" y="6059906"/>
              <a:ext cx="34012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C1832AAD-909A-7943-8040-80AA953839E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82150" y="1832818"/>
              <a:ext cx="0" cy="8521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90" name="Rectangle 189">
              <a:extLst>
                <a:ext uri="{FF2B5EF4-FFF2-40B4-BE49-F238E27FC236}">
                  <a16:creationId xmlns:a16="http://schemas.microsoft.com/office/drawing/2014/main" id="{41F4AEF7-AA3D-704E-8BFC-5DA0857E7D31}"/>
                </a:ext>
              </a:extLst>
            </p:cNvPr>
            <p:cNvSpPr/>
            <p:nvPr/>
          </p:nvSpPr>
          <p:spPr>
            <a:xfrm>
              <a:off x="7568904" y="805272"/>
              <a:ext cx="1000631" cy="488968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TextBox 190">
              <a:extLst>
                <a:ext uri="{FF2B5EF4-FFF2-40B4-BE49-F238E27FC236}">
                  <a16:creationId xmlns:a16="http://schemas.microsoft.com/office/drawing/2014/main" id="{828CAE98-3842-C24B-9B73-FD307F6564C8}"/>
                </a:ext>
              </a:extLst>
            </p:cNvPr>
            <p:cNvSpPr txBox="1"/>
            <p:nvPr/>
          </p:nvSpPr>
          <p:spPr>
            <a:xfrm>
              <a:off x="7512461" y="755305"/>
              <a:ext cx="1005840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ctr"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RF</a:t>
              </a:r>
            </a:p>
            <a:p>
              <a:pPr algn="ct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Filter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2C368E2C-FEDF-1047-B0FF-96E10981D0C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47620" y="1023240"/>
              <a:ext cx="1445461" cy="3454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2C6025D3-082A-7049-8BDC-D37C91FD385D}"/>
                </a:ext>
              </a:extLst>
            </p:cNvPr>
            <p:cNvCxnSpPr>
              <a:cxnSpLocks/>
            </p:cNvCxnSpPr>
            <p:nvPr/>
          </p:nvCxnSpPr>
          <p:spPr>
            <a:xfrm>
              <a:off x="6598920" y="1026694"/>
              <a:ext cx="96477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B8E548F0-AB42-1743-AE95-C4E0CACA83A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47619" y="1014552"/>
              <a:ext cx="0" cy="36576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45C9946C-3206-8147-BFD2-09BEA7C6C253}"/>
                </a:ext>
              </a:extLst>
            </p:cNvPr>
            <p:cNvCxnSpPr>
              <a:cxnSpLocks/>
            </p:cNvCxnSpPr>
            <p:nvPr/>
          </p:nvCxnSpPr>
          <p:spPr>
            <a:xfrm>
              <a:off x="6081270" y="1832818"/>
              <a:ext cx="1733984" cy="2346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694D62C5-D6CB-9544-AB33-65B9883772FC}"/>
                </a:ext>
              </a:extLst>
            </p:cNvPr>
            <p:cNvCxnSpPr>
              <a:cxnSpLocks/>
              <a:stCxn id="190" idx="2"/>
            </p:cNvCxnSpPr>
            <p:nvPr/>
          </p:nvCxnSpPr>
          <p:spPr>
            <a:xfrm>
              <a:off x="8069220" y="1294240"/>
              <a:ext cx="4510" cy="319775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7" name="TextBox 196">
                  <a:extLst>
                    <a:ext uri="{FF2B5EF4-FFF2-40B4-BE49-F238E27FC236}">
                      <a16:creationId xmlns:a16="http://schemas.microsoft.com/office/drawing/2014/main" id="{4FB60A21-B69D-4D4A-B6AF-67DB1E901A09}"/>
                    </a:ext>
                  </a:extLst>
                </p:cNvPr>
                <p:cNvSpPr txBox="1"/>
                <p:nvPr/>
              </p:nvSpPr>
              <p:spPr>
                <a:xfrm>
                  <a:off x="7349202" y="3154333"/>
                  <a:ext cx="1471961" cy="83099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⊗</m:t>
                        </m:r>
                      </m:oMath>
                    </m:oMathPara>
                  </a14:m>
                  <a:endPara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197" name="TextBox 196">
                  <a:extLst>
                    <a:ext uri="{FF2B5EF4-FFF2-40B4-BE49-F238E27FC236}">
                      <a16:creationId xmlns:a16="http://schemas.microsoft.com/office/drawing/2014/main" id="{4FB60A21-B69D-4D4A-B6AF-67DB1E901A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49202" y="3154333"/>
                  <a:ext cx="1471961" cy="830995"/>
                </a:xfrm>
                <a:prstGeom prst="rect">
                  <a:avLst/>
                </a:prstGeom>
                <a:blipFill>
                  <a:blip r:embed="rId4"/>
                  <a:stretch>
                    <a:fillRect b="-2459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9" name="Rectangle 198">
              <a:extLst>
                <a:ext uri="{FF2B5EF4-FFF2-40B4-BE49-F238E27FC236}">
                  <a16:creationId xmlns:a16="http://schemas.microsoft.com/office/drawing/2014/main" id="{47E60F2E-6CBC-7144-94E3-C8B19E8A560D}"/>
                </a:ext>
              </a:extLst>
            </p:cNvPr>
            <p:cNvSpPr/>
            <p:nvPr/>
          </p:nvSpPr>
          <p:spPr>
            <a:xfrm>
              <a:off x="7543847" y="2540596"/>
              <a:ext cx="1005840" cy="369330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FC59567C-C35B-264D-8D38-3EDBDC0F8629}"/>
                </a:ext>
              </a:extLst>
            </p:cNvPr>
            <p:cNvSpPr txBox="1"/>
            <p:nvPr/>
          </p:nvSpPr>
          <p:spPr>
            <a:xfrm>
              <a:off x="7543848" y="2526273"/>
              <a:ext cx="100584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ct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I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F </a:t>
              </a:r>
              <a:r>
                <a:rPr lang="en-US" sz="1400" dirty="0">
                  <a:solidFill>
                    <a:srgbClr val="000000"/>
                  </a:solidFill>
                </a:rPr>
                <a:t>Filter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1A86DEE5-BF90-8142-A094-261560C3968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327118" y="3569829"/>
              <a:ext cx="524574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02" name="Rectangle 201">
              <a:extLst>
                <a:ext uri="{FF2B5EF4-FFF2-40B4-BE49-F238E27FC236}">
                  <a16:creationId xmlns:a16="http://schemas.microsoft.com/office/drawing/2014/main" id="{FA4CC0F7-459A-FB41-802C-F53AC4365EB3}"/>
                </a:ext>
              </a:extLst>
            </p:cNvPr>
            <p:cNvSpPr/>
            <p:nvPr/>
          </p:nvSpPr>
          <p:spPr>
            <a:xfrm>
              <a:off x="7603647" y="4255576"/>
              <a:ext cx="1005840" cy="369330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88382B48-E671-CF46-96DA-4D2FD44CF255}"/>
                </a:ext>
              </a:extLst>
            </p:cNvPr>
            <p:cNvSpPr txBox="1"/>
            <p:nvPr/>
          </p:nvSpPr>
          <p:spPr>
            <a:xfrm>
              <a:off x="7603647" y="4303068"/>
              <a:ext cx="100584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ctr"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AGC</a:t>
              </a:r>
            </a:p>
          </p:txBody>
        </p: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79D33688-DAD9-4543-BE39-6582173AF7A5}"/>
                </a:ext>
              </a:extLst>
            </p:cNvPr>
            <p:cNvCxnSpPr>
              <a:cxnSpLocks/>
            </p:cNvCxnSpPr>
            <p:nvPr/>
          </p:nvCxnSpPr>
          <p:spPr>
            <a:xfrm>
              <a:off x="8071824" y="2092472"/>
              <a:ext cx="11574" cy="448124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0237298F-35FB-0440-AD18-7E67C53AE344}"/>
                </a:ext>
              </a:extLst>
            </p:cNvPr>
            <p:cNvCxnSpPr>
              <a:cxnSpLocks/>
              <a:endCxn id="203" idx="0"/>
            </p:cNvCxnSpPr>
            <p:nvPr/>
          </p:nvCxnSpPr>
          <p:spPr>
            <a:xfrm>
              <a:off x="8083398" y="3806586"/>
              <a:ext cx="0" cy="475488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C4FF3374-13FF-924A-9027-55D19CF1A149}"/>
                </a:ext>
              </a:extLst>
            </p:cNvPr>
            <p:cNvCxnSpPr>
              <a:cxnSpLocks/>
            </p:cNvCxnSpPr>
            <p:nvPr/>
          </p:nvCxnSpPr>
          <p:spPr>
            <a:xfrm>
              <a:off x="8046767" y="2909926"/>
              <a:ext cx="0" cy="43801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087A741D-599D-7D47-89E4-3D144FDF8139}"/>
                </a:ext>
              </a:extLst>
            </p:cNvPr>
            <p:cNvSpPr/>
            <p:nvPr/>
          </p:nvSpPr>
          <p:spPr>
            <a:xfrm>
              <a:off x="3669548" y="4017830"/>
              <a:ext cx="1167699" cy="486673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4EFA113D-129B-B644-A7A8-B48B39C6EED8}"/>
                </a:ext>
              </a:extLst>
            </p:cNvPr>
            <p:cNvSpPr txBox="1"/>
            <p:nvPr/>
          </p:nvSpPr>
          <p:spPr>
            <a:xfrm>
              <a:off x="3586412" y="4028016"/>
              <a:ext cx="1005840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ctr"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Transmit</a:t>
              </a:r>
            </a:p>
            <a:p>
              <a:pPr algn="ct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Filter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2145348B-6955-AE49-919A-11F700BED31E}"/>
                </a:ext>
              </a:extLst>
            </p:cNvPr>
            <p:cNvCxnSpPr>
              <a:cxnSpLocks/>
              <a:stCxn id="203" idx="2"/>
            </p:cNvCxnSpPr>
            <p:nvPr/>
          </p:nvCxnSpPr>
          <p:spPr>
            <a:xfrm flipH="1">
              <a:off x="8084443" y="4610843"/>
              <a:ext cx="0" cy="38635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528D4C82-C1A7-784E-80D0-7D912C5492B2}"/>
                </a:ext>
              </a:extLst>
            </p:cNvPr>
            <p:cNvCxnSpPr>
              <a:cxnSpLocks/>
            </p:cNvCxnSpPr>
            <p:nvPr/>
          </p:nvCxnSpPr>
          <p:spPr>
            <a:xfrm>
              <a:off x="8081493" y="5535009"/>
              <a:ext cx="1906" cy="35748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12" name="Rectangle 211">
              <a:extLst>
                <a:ext uri="{FF2B5EF4-FFF2-40B4-BE49-F238E27FC236}">
                  <a16:creationId xmlns:a16="http://schemas.microsoft.com/office/drawing/2014/main" id="{3800FB02-4A5E-2E48-B555-2351FF15D22C}"/>
                </a:ext>
              </a:extLst>
            </p:cNvPr>
            <p:cNvSpPr/>
            <p:nvPr/>
          </p:nvSpPr>
          <p:spPr>
            <a:xfrm>
              <a:off x="6473359" y="4899525"/>
              <a:ext cx="1070487" cy="491448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id="{650E0F28-1B68-3047-8344-5A57B27D2B26}"/>
                </a:ext>
              </a:extLst>
            </p:cNvPr>
            <p:cNvSpPr txBox="1"/>
            <p:nvPr/>
          </p:nvSpPr>
          <p:spPr>
            <a:xfrm>
              <a:off x="6455392" y="4844750"/>
              <a:ext cx="1005840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ctr"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AGC</a:t>
              </a:r>
            </a:p>
            <a:p>
              <a:pPr algn="ct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Detector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6B7838A7-0731-D442-BC6E-595D70199DB2}"/>
                </a:ext>
              </a:extLst>
            </p:cNvPr>
            <p:cNvCxnSpPr>
              <a:cxnSpLocks/>
            </p:cNvCxnSpPr>
            <p:nvPr/>
          </p:nvCxnSpPr>
          <p:spPr>
            <a:xfrm>
              <a:off x="8071825" y="5892491"/>
              <a:ext cx="747555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B89521E4-CDC5-624A-8CBB-D11D90F3FC9E}"/>
                </a:ext>
              </a:extLst>
            </p:cNvPr>
            <p:cNvCxnSpPr>
              <a:cxnSpLocks/>
            </p:cNvCxnSpPr>
            <p:nvPr/>
          </p:nvCxnSpPr>
          <p:spPr>
            <a:xfrm>
              <a:off x="6958313" y="4455986"/>
              <a:ext cx="645335" cy="96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216" name="Group 215">
              <a:extLst>
                <a:ext uri="{FF2B5EF4-FFF2-40B4-BE49-F238E27FC236}">
                  <a16:creationId xmlns:a16="http://schemas.microsoft.com/office/drawing/2014/main" id="{9EA00EB9-E5F4-B54B-995C-C35A32AFE107}"/>
                </a:ext>
              </a:extLst>
            </p:cNvPr>
            <p:cNvGrpSpPr/>
            <p:nvPr/>
          </p:nvGrpSpPr>
          <p:grpSpPr>
            <a:xfrm>
              <a:off x="8865431" y="3330353"/>
              <a:ext cx="548640" cy="519348"/>
              <a:chOff x="7097485" y="3689251"/>
              <a:chExt cx="548640" cy="519348"/>
            </a:xfrm>
          </p:grpSpPr>
          <p:sp>
            <p:nvSpPr>
              <p:cNvPr id="217" name="Freeform 216">
                <a:extLst>
                  <a:ext uri="{FF2B5EF4-FFF2-40B4-BE49-F238E27FC236}">
                    <a16:creationId xmlns:a16="http://schemas.microsoft.com/office/drawing/2014/main" id="{AF278E5B-311D-0A48-A72C-8AD39F3D8C3F}"/>
                  </a:ext>
                </a:extLst>
              </p:cNvPr>
              <p:cNvSpPr/>
              <p:nvPr/>
            </p:nvSpPr>
            <p:spPr>
              <a:xfrm>
                <a:off x="7196744" y="3814776"/>
                <a:ext cx="294626" cy="299873"/>
              </a:xfrm>
              <a:custGeom>
                <a:avLst/>
                <a:gdLst>
                  <a:gd name="connsiteX0" fmla="*/ 0 w 586788"/>
                  <a:gd name="connsiteY0" fmla="*/ 227323 h 399320"/>
                  <a:gd name="connsiteX1" fmla="*/ 255182 w 586788"/>
                  <a:gd name="connsiteY1" fmla="*/ 4039 h 399320"/>
                  <a:gd name="connsiteX2" fmla="*/ 361507 w 586788"/>
                  <a:gd name="connsiteY2" fmla="*/ 397443 h 399320"/>
                  <a:gd name="connsiteX3" fmla="*/ 574158 w 586788"/>
                  <a:gd name="connsiteY3" fmla="*/ 152895 h 399320"/>
                  <a:gd name="connsiteX4" fmla="*/ 563526 w 586788"/>
                  <a:gd name="connsiteY4" fmla="*/ 152895 h 399320"/>
                  <a:gd name="connsiteX5" fmla="*/ 563526 w 586788"/>
                  <a:gd name="connsiteY5" fmla="*/ 152895 h 399320"/>
                  <a:gd name="connsiteX6" fmla="*/ 574158 w 586788"/>
                  <a:gd name="connsiteY6" fmla="*/ 152895 h 399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6788" h="399320">
                    <a:moveTo>
                      <a:pt x="0" y="227323"/>
                    </a:moveTo>
                    <a:cubicBezTo>
                      <a:pt x="97465" y="101504"/>
                      <a:pt x="194931" y="-24314"/>
                      <a:pt x="255182" y="4039"/>
                    </a:cubicBezTo>
                    <a:cubicBezTo>
                      <a:pt x="315433" y="32392"/>
                      <a:pt x="308344" y="372634"/>
                      <a:pt x="361507" y="397443"/>
                    </a:cubicBezTo>
                    <a:cubicBezTo>
                      <a:pt x="414670" y="422252"/>
                      <a:pt x="540488" y="193653"/>
                      <a:pt x="574158" y="152895"/>
                    </a:cubicBezTo>
                    <a:cubicBezTo>
                      <a:pt x="607828" y="112137"/>
                      <a:pt x="563526" y="152895"/>
                      <a:pt x="563526" y="152895"/>
                    </a:cubicBezTo>
                    <a:lnTo>
                      <a:pt x="563526" y="152895"/>
                    </a:lnTo>
                    <a:lnTo>
                      <a:pt x="574158" y="152895"/>
                    </a:lnTo>
                  </a:path>
                </a:pathLst>
              </a:cu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8" name="Oval 217">
                <a:extLst>
                  <a:ext uri="{FF2B5EF4-FFF2-40B4-BE49-F238E27FC236}">
                    <a16:creationId xmlns:a16="http://schemas.microsoft.com/office/drawing/2014/main" id="{D21F1937-B54A-AF41-ADEA-755C3085930D}"/>
                  </a:ext>
                </a:extLst>
              </p:cNvPr>
              <p:cNvSpPr/>
              <p:nvPr/>
            </p:nvSpPr>
            <p:spPr>
              <a:xfrm>
                <a:off x="7097485" y="3689251"/>
                <a:ext cx="548640" cy="519348"/>
              </a:xfrm>
              <a:prstGeom prst="ellips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9" name="TextBox 218">
                  <a:extLst>
                    <a:ext uri="{FF2B5EF4-FFF2-40B4-BE49-F238E27FC236}">
                      <a16:creationId xmlns:a16="http://schemas.microsoft.com/office/drawing/2014/main" id="{E1D669A9-0141-F141-9EDC-7CA5A7000060}"/>
                    </a:ext>
                  </a:extLst>
                </p:cNvPr>
                <p:cNvSpPr txBox="1"/>
                <p:nvPr/>
              </p:nvSpPr>
              <p:spPr>
                <a:xfrm>
                  <a:off x="3398389" y="4689708"/>
                  <a:ext cx="1471961" cy="83099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⊗</m:t>
                        </m:r>
                      </m:oMath>
                    </m:oMathPara>
                  </a14:m>
                  <a:endPara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219" name="TextBox 218">
                  <a:extLst>
                    <a:ext uri="{FF2B5EF4-FFF2-40B4-BE49-F238E27FC236}">
                      <a16:creationId xmlns:a16="http://schemas.microsoft.com/office/drawing/2014/main" id="{E1D669A9-0141-F141-9EDC-7CA5A700006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98389" y="4689708"/>
                  <a:ext cx="1471961" cy="830995"/>
                </a:xfrm>
                <a:prstGeom prst="rect">
                  <a:avLst/>
                </a:prstGeom>
                <a:blipFill>
                  <a:blip r:embed="rId5"/>
                  <a:stretch>
                    <a:fillRect b="-2459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DE16C2A8-D8AF-5E4C-A595-0D8075EC36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47619" y="1846673"/>
              <a:ext cx="0" cy="36576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FD0FAB95-1267-5040-81DD-15258D32B3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38654" y="2807002"/>
              <a:ext cx="0" cy="36576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1566AAE7-C1B6-024B-BFF1-8B5A734380D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45714" y="3626026"/>
              <a:ext cx="0" cy="36576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CB60DC1D-1B18-8647-878D-0B0571914F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27587" y="4512689"/>
              <a:ext cx="0" cy="36576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224" name="Group 223">
              <a:extLst>
                <a:ext uri="{FF2B5EF4-FFF2-40B4-BE49-F238E27FC236}">
                  <a16:creationId xmlns:a16="http://schemas.microsoft.com/office/drawing/2014/main" id="{85CEE47E-FE10-4A4F-9D6F-0C1F58370CAF}"/>
                </a:ext>
              </a:extLst>
            </p:cNvPr>
            <p:cNvGrpSpPr/>
            <p:nvPr/>
          </p:nvGrpSpPr>
          <p:grpSpPr>
            <a:xfrm>
              <a:off x="3829517" y="5758807"/>
              <a:ext cx="548640" cy="519348"/>
              <a:chOff x="7097485" y="3689251"/>
              <a:chExt cx="548640" cy="519348"/>
            </a:xfrm>
          </p:grpSpPr>
          <p:sp>
            <p:nvSpPr>
              <p:cNvPr id="225" name="Freeform 224">
                <a:extLst>
                  <a:ext uri="{FF2B5EF4-FFF2-40B4-BE49-F238E27FC236}">
                    <a16:creationId xmlns:a16="http://schemas.microsoft.com/office/drawing/2014/main" id="{BFA305B2-660C-7A46-80AF-F04914FF2CDA}"/>
                  </a:ext>
                </a:extLst>
              </p:cNvPr>
              <p:cNvSpPr/>
              <p:nvPr/>
            </p:nvSpPr>
            <p:spPr>
              <a:xfrm>
                <a:off x="7196744" y="3814776"/>
                <a:ext cx="294626" cy="299873"/>
              </a:xfrm>
              <a:custGeom>
                <a:avLst/>
                <a:gdLst>
                  <a:gd name="connsiteX0" fmla="*/ 0 w 586788"/>
                  <a:gd name="connsiteY0" fmla="*/ 227323 h 399320"/>
                  <a:gd name="connsiteX1" fmla="*/ 255182 w 586788"/>
                  <a:gd name="connsiteY1" fmla="*/ 4039 h 399320"/>
                  <a:gd name="connsiteX2" fmla="*/ 361507 w 586788"/>
                  <a:gd name="connsiteY2" fmla="*/ 397443 h 399320"/>
                  <a:gd name="connsiteX3" fmla="*/ 574158 w 586788"/>
                  <a:gd name="connsiteY3" fmla="*/ 152895 h 399320"/>
                  <a:gd name="connsiteX4" fmla="*/ 563526 w 586788"/>
                  <a:gd name="connsiteY4" fmla="*/ 152895 h 399320"/>
                  <a:gd name="connsiteX5" fmla="*/ 563526 w 586788"/>
                  <a:gd name="connsiteY5" fmla="*/ 152895 h 399320"/>
                  <a:gd name="connsiteX6" fmla="*/ 574158 w 586788"/>
                  <a:gd name="connsiteY6" fmla="*/ 152895 h 399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6788" h="399320">
                    <a:moveTo>
                      <a:pt x="0" y="227323"/>
                    </a:moveTo>
                    <a:cubicBezTo>
                      <a:pt x="97465" y="101504"/>
                      <a:pt x="194931" y="-24314"/>
                      <a:pt x="255182" y="4039"/>
                    </a:cubicBezTo>
                    <a:cubicBezTo>
                      <a:pt x="315433" y="32392"/>
                      <a:pt x="308344" y="372634"/>
                      <a:pt x="361507" y="397443"/>
                    </a:cubicBezTo>
                    <a:cubicBezTo>
                      <a:pt x="414670" y="422252"/>
                      <a:pt x="540488" y="193653"/>
                      <a:pt x="574158" y="152895"/>
                    </a:cubicBezTo>
                    <a:cubicBezTo>
                      <a:pt x="607828" y="112137"/>
                      <a:pt x="563526" y="152895"/>
                      <a:pt x="563526" y="152895"/>
                    </a:cubicBezTo>
                    <a:lnTo>
                      <a:pt x="563526" y="152895"/>
                    </a:lnTo>
                    <a:lnTo>
                      <a:pt x="574158" y="152895"/>
                    </a:lnTo>
                  </a:path>
                </a:pathLst>
              </a:cu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6" name="Oval 225">
                <a:extLst>
                  <a:ext uri="{FF2B5EF4-FFF2-40B4-BE49-F238E27FC236}">
                    <a16:creationId xmlns:a16="http://schemas.microsoft.com/office/drawing/2014/main" id="{5B0178BB-5157-B243-8586-8EF607F81DF7}"/>
                  </a:ext>
                </a:extLst>
              </p:cNvPr>
              <p:cNvSpPr/>
              <p:nvPr/>
            </p:nvSpPr>
            <p:spPr>
              <a:xfrm>
                <a:off x="7097485" y="3689251"/>
                <a:ext cx="548640" cy="519348"/>
              </a:xfrm>
              <a:prstGeom prst="ellips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27" name="Rectangle 226">
              <a:extLst>
                <a:ext uri="{FF2B5EF4-FFF2-40B4-BE49-F238E27FC236}">
                  <a16:creationId xmlns:a16="http://schemas.microsoft.com/office/drawing/2014/main" id="{CF422408-AC99-9345-B840-24D8B9A8791A}"/>
                </a:ext>
              </a:extLst>
            </p:cNvPr>
            <p:cNvSpPr/>
            <p:nvPr/>
          </p:nvSpPr>
          <p:spPr>
            <a:xfrm>
              <a:off x="2462934" y="5863806"/>
              <a:ext cx="1005840" cy="369330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" name="TextBox 227">
              <a:extLst>
                <a:ext uri="{FF2B5EF4-FFF2-40B4-BE49-F238E27FC236}">
                  <a16:creationId xmlns:a16="http://schemas.microsoft.com/office/drawing/2014/main" id="{721A1F5A-2299-964F-90C1-8E319AB77491}"/>
                </a:ext>
              </a:extLst>
            </p:cNvPr>
            <p:cNvSpPr txBox="1"/>
            <p:nvPr/>
          </p:nvSpPr>
          <p:spPr>
            <a:xfrm>
              <a:off x="2444966" y="5868407"/>
              <a:ext cx="100584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ctr"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Key</a:t>
              </a:r>
            </a:p>
          </p:txBody>
        </p: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669F52BB-198A-AB4F-B44F-CBB5646354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07002" y="5362690"/>
              <a:ext cx="0" cy="36576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230" name="Group 229">
              <a:extLst>
                <a:ext uri="{FF2B5EF4-FFF2-40B4-BE49-F238E27FC236}">
                  <a16:creationId xmlns:a16="http://schemas.microsoft.com/office/drawing/2014/main" id="{2843F4B4-7B67-6B43-8239-135CD98A40D0}"/>
                </a:ext>
              </a:extLst>
            </p:cNvPr>
            <p:cNvGrpSpPr/>
            <p:nvPr/>
          </p:nvGrpSpPr>
          <p:grpSpPr>
            <a:xfrm>
              <a:off x="5807830" y="2716930"/>
              <a:ext cx="548640" cy="519348"/>
              <a:chOff x="7097485" y="3689251"/>
              <a:chExt cx="548640" cy="519348"/>
            </a:xfrm>
          </p:grpSpPr>
          <p:sp>
            <p:nvSpPr>
              <p:cNvPr id="231" name="Freeform 230">
                <a:extLst>
                  <a:ext uri="{FF2B5EF4-FFF2-40B4-BE49-F238E27FC236}">
                    <a16:creationId xmlns:a16="http://schemas.microsoft.com/office/drawing/2014/main" id="{5529651B-656E-8945-A6EC-9C221F2E91C8}"/>
                  </a:ext>
                </a:extLst>
              </p:cNvPr>
              <p:cNvSpPr/>
              <p:nvPr/>
            </p:nvSpPr>
            <p:spPr>
              <a:xfrm>
                <a:off x="7196744" y="3814776"/>
                <a:ext cx="294626" cy="299873"/>
              </a:xfrm>
              <a:custGeom>
                <a:avLst/>
                <a:gdLst>
                  <a:gd name="connsiteX0" fmla="*/ 0 w 586788"/>
                  <a:gd name="connsiteY0" fmla="*/ 227323 h 399320"/>
                  <a:gd name="connsiteX1" fmla="*/ 255182 w 586788"/>
                  <a:gd name="connsiteY1" fmla="*/ 4039 h 399320"/>
                  <a:gd name="connsiteX2" fmla="*/ 361507 w 586788"/>
                  <a:gd name="connsiteY2" fmla="*/ 397443 h 399320"/>
                  <a:gd name="connsiteX3" fmla="*/ 574158 w 586788"/>
                  <a:gd name="connsiteY3" fmla="*/ 152895 h 399320"/>
                  <a:gd name="connsiteX4" fmla="*/ 563526 w 586788"/>
                  <a:gd name="connsiteY4" fmla="*/ 152895 h 399320"/>
                  <a:gd name="connsiteX5" fmla="*/ 563526 w 586788"/>
                  <a:gd name="connsiteY5" fmla="*/ 152895 h 399320"/>
                  <a:gd name="connsiteX6" fmla="*/ 574158 w 586788"/>
                  <a:gd name="connsiteY6" fmla="*/ 152895 h 399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6788" h="399320">
                    <a:moveTo>
                      <a:pt x="0" y="227323"/>
                    </a:moveTo>
                    <a:cubicBezTo>
                      <a:pt x="97465" y="101504"/>
                      <a:pt x="194931" y="-24314"/>
                      <a:pt x="255182" y="4039"/>
                    </a:cubicBezTo>
                    <a:cubicBezTo>
                      <a:pt x="315433" y="32392"/>
                      <a:pt x="308344" y="372634"/>
                      <a:pt x="361507" y="397443"/>
                    </a:cubicBezTo>
                    <a:cubicBezTo>
                      <a:pt x="414670" y="422252"/>
                      <a:pt x="540488" y="193653"/>
                      <a:pt x="574158" y="152895"/>
                    </a:cubicBezTo>
                    <a:cubicBezTo>
                      <a:pt x="607828" y="112137"/>
                      <a:pt x="563526" y="152895"/>
                      <a:pt x="563526" y="152895"/>
                    </a:cubicBezTo>
                    <a:lnTo>
                      <a:pt x="563526" y="152895"/>
                    </a:lnTo>
                    <a:lnTo>
                      <a:pt x="574158" y="152895"/>
                    </a:lnTo>
                  </a:path>
                </a:pathLst>
              </a:cu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2" name="Oval 231">
                <a:extLst>
                  <a:ext uri="{FF2B5EF4-FFF2-40B4-BE49-F238E27FC236}">
                    <a16:creationId xmlns:a16="http://schemas.microsoft.com/office/drawing/2014/main" id="{0B5AC0BF-E057-7348-B43D-E7CE65CFCAA8}"/>
                  </a:ext>
                </a:extLst>
              </p:cNvPr>
              <p:cNvSpPr/>
              <p:nvPr/>
            </p:nvSpPr>
            <p:spPr>
              <a:xfrm>
                <a:off x="7097485" y="3689251"/>
                <a:ext cx="548640" cy="519348"/>
              </a:xfrm>
              <a:prstGeom prst="ellips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A7DEEAB0-9DFD-2740-A96C-049E81E2D593}"/>
                </a:ext>
              </a:extLst>
            </p:cNvPr>
            <p:cNvCxnSpPr>
              <a:cxnSpLocks/>
            </p:cNvCxnSpPr>
            <p:nvPr/>
          </p:nvCxnSpPr>
          <p:spPr>
            <a:xfrm>
              <a:off x="6078152" y="3282798"/>
              <a:ext cx="0" cy="185472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638990CC-3DEF-6147-94DF-46B610CFA0A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62288" y="5132823"/>
              <a:ext cx="173371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E6BF3B86-8626-014F-BB42-3FCB779BBBE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948263" y="5880281"/>
              <a:ext cx="1128397" cy="1430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id="{805DA8C7-7C31-8744-84D6-94A902CBF29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48262" y="5362691"/>
              <a:ext cx="0" cy="54961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0807BA89-DECA-6943-A382-7C6467EA54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48286" y="4455985"/>
              <a:ext cx="0" cy="36576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38" name="TextBox 237">
              <a:extLst>
                <a:ext uri="{FF2B5EF4-FFF2-40B4-BE49-F238E27FC236}">
                  <a16:creationId xmlns:a16="http://schemas.microsoft.com/office/drawing/2014/main" id="{9FCAD442-AE9B-C247-B479-F213B4ACB59B}"/>
                </a:ext>
              </a:extLst>
            </p:cNvPr>
            <p:cNvSpPr txBox="1"/>
            <p:nvPr/>
          </p:nvSpPr>
          <p:spPr>
            <a:xfrm>
              <a:off x="2831045" y="1278243"/>
              <a:ext cx="812619" cy="584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Power</a:t>
              </a:r>
            </a:p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Amp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" name="TextBox 238">
              <a:extLst>
                <a:ext uri="{FF2B5EF4-FFF2-40B4-BE49-F238E27FC236}">
                  <a16:creationId xmlns:a16="http://schemas.microsoft.com/office/drawing/2014/main" id="{1DAC7AE7-CF97-AA4E-91B2-38C44B17F8D2}"/>
                </a:ext>
              </a:extLst>
            </p:cNvPr>
            <p:cNvSpPr txBox="1"/>
            <p:nvPr/>
          </p:nvSpPr>
          <p:spPr>
            <a:xfrm>
              <a:off x="9655664" y="3250925"/>
              <a:ext cx="812619" cy="584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B</a:t>
              </a:r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FO</a:t>
              </a:r>
            </a:p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4.9 MHz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" name="TextBox 239">
              <a:extLst>
                <a:ext uri="{FF2B5EF4-FFF2-40B4-BE49-F238E27FC236}">
                  <a16:creationId xmlns:a16="http://schemas.microsoft.com/office/drawing/2014/main" id="{0DA2F31B-1FB8-8240-9581-1183DF43E348}"/>
                </a:ext>
              </a:extLst>
            </p:cNvPr>
            <p:cNvSpPr txBox="1"/>
            <p:nvPr/>
          </p:nvSpPr>
          <p:spPr>
            <a:xfrm>
              <a:off x="4462385" y="5774152"/>
              <a:ext cx="1733713" cy="584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Transmit oscillator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4.9 MHz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" name="TextBox 240">
              <a:extLst>
                <a:ext uri="{FF2B5EF4-FFF2-40B4-BE49-F238E27FC236}">
                  <a16:creationId xmlns:a16="http://schemas.microsoft.com/office/drawing/2014/main" id="{8F39E609-3B9D-1C40-A6BE-6D6F88D3D5D4}"/>
                </a:ext>
              </a:extLst>
            </p:cNvPr>
            <p:cNvSpPr txBox="1"/>
            <p:nvPr/>
          </p:nvSpPr>
          <p:spPr>
            <a:xfrm>
              <a:off x="2776816" y="2404349"/>
              <a:ext cx="812619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Driver</a:t>
              </a:r>
            </a:p>
          </p:txBody>
        </p:sp>
        <p:sp>
          <p:nvSpPr>
            <p:cNvPr id="242" name="TextBox 241">
              <a:extLst>
                <a:ext uri="{FF2B5EF4-FFF2-40B4-BE49-F238E27FC236}">
                  <a16:creationId xmlns:a16="http://schemas.microsoft.com/office/drawing/2014/main" id="{BA7AEFF0-DAAC-E842-AC48-3082FE66F945}"/>
                </a:ext>
              </a:extLst>
            </p:cNvPr>
            <p:cNvSpPr txBox="1"/>
            <p:nvPr/>
          </p:nvSpPr>
          <p:spPr>
            <a:xfrm>
              <a:off x="2749354" y="3188629"/>
              <a:ext cx="812619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Buffer</a:t>
              </a:r>
            </a:p>
          </p:txBody>
        </p:sp>
        <p:sp>
          <p:nvSpPr>
            <p:cNvPr id="243" name="TextBox 242">
              <a:extLst>
                <a:ext uri="{FF2B5EF4-FFF2-40B4-BE49-F238E27FC236}">
                  <a16:creationId xmlns:a16="http://schemas.microsoft.com/office/drawing/2014/main" id="{E816040A-E942-8040-BC11-C5780C2BE6BD}"/>
                </a:ext>
              </a:extLst>
            </p:cNvPr>
            <p:cNvSpPr txBox="1"/>
            <p:nvPr/>
          </p:nvSpPr>
          <p:spPr>
            <a:xfrm>
              <a:off x="8606187" y="1675127"/>
              <a:ext cx="1076146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RF Mixer</a:t>
              </a:r>
            </a:p>
          </p:txBody>
        </p:sp>
        <p:sp>
          <p:nvSpPr>
            <p:cNvPr id="244" name="TextBox 243">
              <a:extLst>
                <a:ext uri="{FF2B5EF4-FFF2-40B4-BE49-F238E27FC236}">
                  <a16:creationId xmlns:a16="http://schemas.microsoft.com/office/drawing/2014/main" id="{11C44FD0-34F9-A248-A2CA-FDA53A3C4310}"/>
                </a:ext>
              </a:extLst>
            </p:cNvPr>
            <p:cNvSpPr txBox="1"/>
            <p:nvPr/>
          </p:nvSpPr>
          <p:spPr>
            <a:xfrm>
              <a:off x="6862985" y="3120406"/>
              <a:ext cx="1076146" cy="584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Product</a:t>
              </a:r>
            </a:p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Detector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" name="TextBox 244">
              <a:extLst>
                <a:ext uri="{FF2B5EF4-FFF2-40B4-BE49-F238E27FC236}">
                  <a16:creationId xmlns:a16="http://schemas.microsoft.com/office/drawing/2014/main" id="{43B65ADA-4045-1641-A325-50766B8B8D74}"/>
                </a:ext>
              </a:extLst>
            </p:cNvPr>
            <p:cNvSpPr txBox="1"/>
            <p:nvPr/>
          </p:nvSpPr>
          <p:spPr>
            <a:xfrm>
              <a:off x="2215762" y="4778959"/>
              <a:ext cx="1076146" cy="584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Transmit</a:t>
              </a:r>
            </a:p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Mixer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" name="TextBox 245">
              <a:extLst>
                <a:ext uri="{FF2B5EF4-FFF2-40B4-BE49-F238E27FC236}">
                  <a16:creationId xmlns:a16="http://schemas.microsoft.com/office/drawing/2014/main" id="{AFC72AD9-9B39-4D4C-858E-C0C242DB797D}"/>
                </a:ext>
              </a:extLst>
            </p:cNvPr>
            <p:cNvSpPr txBox="1"/>
            <p:nvPr/>
          </p:nvSpPr>
          <p:spPr>
            <a:xfrm>
              <a:off x="8908075" y="4892604"/>
              <a:ext cx="1076146" cy="584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Audio</a:t>
              </a:r>
            </a:p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Amp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" name="TextBox 246">
              <a:extLst>
                <a:ext uri="{FF2B5EF4-FFF2-40B4-BE49-F238E27FC236}">
                  <a16:creationId xmlns:a16="http://schemas.microsoft.com/office/drawing/2014/main" id="{6CE3F4C7-0785-A947-A518-40B0DEE7EF2F}"/>
                </a:ext>
              </a:extLst>
            </p:cNvPr>
            <p:cNvSpPr txBox="1"/>
            <p:nvPr/>
          </p:nvSpPr>
          <p:spPr>
            <a:xfrm>
              <a:off x="6719204" y="540192"/>
              <a:ext cx="1015420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&lt;10</a:t>
              </a:r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MHz</a:t>
              </a:r>
            </a:p>
          </p:txBody>
        </p:sp>
        <p:sp>
          <p:nvSpPr>
            <p:cNvPr id="248" name="TextBox 247">
              <a:extLst>
                <a:ext uri="{FF2B5EF4-FFF2-40B4-BE49-F238E27FC236}">
                  <a16:creationId xmlns:a16="http://schemas.microsoft.com/office/drawing/2014/main" id="{FBA26586-5BB1-D640-8F71-A66240CDA9ED}"/>
                </a:ext>
              </a:extLst>
            </p:cNvPr>
            <p:cNvSpPr txBox="1"/>
            <p:nvPr/>
          </p:nvSpPr>
          <p:spPr>
            <a:xfrm>
              <a:off x="4184064" y="442252"/>
              <a:ext cx="812619" cy="584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7 MHz</a:t>
              </a:r>
            </a:p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2W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9" name="TextBox 248">
              <a:extLst>
                <a:ext uri="{FF2B5EF4-FFF2-40B4-BE49-F238E27FC236}">
                  <a16:creationId xmlns:a16="http://schemas.microsoft.com/office/drawing/2014/main" id="{65B91C47-BBFC-564A-8CF7-7D77DB5CAEB6}"/>
                </a:ext>
              </a:extLst>
            </p:cNvPr>
            <p:cNvSpPr txBox="1"/>
            <p:nvPr/>
          </p:nvSpPr>
          <p:spPr>
            <a:xfrm>
              <a:off x="4323741" y="1928565"/>
              <a:ext cx="812619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20 </a:t>
              </a:r>
              <a:r>
                <a:rPr lang="en-US" sz="1600" dirty="0" err="1">
                  <a:solidFill>
                    <a:srgbClr val="000000"/>
                  </a:solidFill>
                </a:rPr>
                <a:t>mW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0" name="TextBox 249">
              <a:extLst>
                <a:ext uri="{FF2B5EF4-FFF2-40B4-BE49-F238E27FC236}">
                  <a16:creationId xmlns:a16="http://schemas.microsoft.com/office/drawing/2014/main" id="{F839547A-DF26-6B43-BCDF-734E5B0B41A5}"/>
                </a:ext>
              </a:extLst>
            </p:cNvPr>
            <p:cNvSpPr txBox="1"/>
            <p:nvPr/>
          </p:nvSpPr>
          <p:spPr>
            <a:xfrm>
              <a:off x="3023097" y="2888757"/>
              <a:ext cx="967580" cy="3673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300 </a:t>
              </a:r>
              <a:r>
                <a:rPr lang="en-US" sz="1600" dirty="0" err="1">
                  <a:solidFill>
                    <a:srgbClr val="000000"/>
                  </a:solidFill>
                </a:rPr>
                <a:t>uW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1" name="TextBox 250">
              <a:extLst>
                <a:ext uri="{FF2B5EF4-FFF2-40B4-BE49-F238E27FC236}">
                  <a16:creationId xmlns:a16="http://schemas.microsoft.com/office/drawing/2014/main" id="{F0A75289-EC44-5240-B3A2-256356E7FD20}"/>
                </a:ext>
              </a:extLst>
            </p:cNvPr>
            <p:cNvSpPr txBox="1"/>
            <p:nvPr/>
          </p:nvSpPr>
          <p:spPr>
            <a:xfrm>
              <a:off x="3290626" y="3609282"/>
              <a:ext cx="812619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10 </a:t>
              </a:r>
              <a:r>
                <a:rPr lang="en-US" sz="1600" dirty="0" err="1">
                  <a:solidFill>
                    <a:srgbClr val="000000"/>
                  </a:solidFill>
                </a:rPr>
                <a:t>uW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2" name="TextBox 251">
              <a:extLst>
                <a:ext uri="{FF2B5EF4-FFF2-40B4-BE49-F238E27FC236}">
                  <a16:creationId xmlns:a16="http://schemas.microsoft.com/office/drawing/2014/main" id="{EBAC07A3-7273-044F-99C5-3CF95F3B8265}"/>
                </a:ext>
              </a:extLst>
            </p:cNvPr>
            <p:cNvSpPr txBox="1"/>
            <p:nvPr/>
          </p:nvSpPr>
          <p:spPr>
            <a:xfrm>
              <a:off x="4414680" y="4503776"/>
              <a:ext cx="924543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7 MHz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2.8 MHz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" name="TextBox 252">
              <a:extLst>
                <a:ext uri="{FF2B5EF4-FFF2-40B4-BE49-F238E27FC236}">
                  <a16:creationId xmlns:a16="http://schemas.microsoft.com/office/drawing/2014/main" id="{B1239EE8-EB8D-D648-84AC-67BE6AB462EC}"/>
                </a:ext>
              </a:extLst>
            </p:cNvPr>
            <p:cNvSpPr txBox="1"/>
            <p:nvPr/>
          </p:nvSpPr>
          <p:spPr>
            <a:xfrm>
              <a:off x="6974383" y="1937634"/>
              <a:ext cx="924543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4.9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MHz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9.1 MHz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" name="TextBox 253">
              <a:extLst>
                <a:ext uri="{FF2B5EF4-FFF2-40B4-BE49-F238E27FC236}">
                  <a16:creationId xmlns:a16="http://schemas.microsoft.com/office/drawing/2014/main" id="{C49C929D-06C2-A742-B985-0442D1E9CD7D}"/>
                </a:ext>
              </a:extLst>
            </p:cNvPr>
            <p:cNvSpPr txBox="1"/>
            <p:nvPr/>
          </p:nvSpPr>
          <p:spPr>
            <a:xfrm>
              <a:off x="7029746" y="3670232"/>
              <a:ext cx="924543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9.8 MHz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Audio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69DD1F4-206A-9E4A-8545-DC62FD86AD10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96064" y="6518596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775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Basic concepts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40175" y="1312544"/>
                <a:ext cx="11387220" cy="2897079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sz="2000" dirty="0"/>
                  <a:t>Potential difference 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sz="2000" dirty="0"/>
                  <a:t>):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sup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𝑑𝑠</m:t>
                        </m:r>
                      </m:e>
                    </m:nary>
                  </m:oMath>
                </a14:m>
                <a:r>
                  <a:rPr lang="en-US" sz="2000" dirty="0"/>
                  <a:t>, energy per charge, 1V = 1 J/s</a:t>
                </a:r>
              </a:p>
              <a:p>
                <a:r>
                  <a:rPr lang="en-US" sz="2000" dirty="0"/>
                  <a:t>Kirkoff 1: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0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𝑜𝑜𝑝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nary>
                  </m:oMath>
                </a14:m>
                <a:r>
                  <a:rPr lang="en-US" sz="2000" dirty="0"/>
                  <a:t> (Conservation of energy)</a:t>
                </a:r>
              </a:p>
              <a:p>
                <a:r>
                  <a:rPr lang="en-US" sz="2000" dirty="0"/>
                  <a:t>Kirkoff node: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𝑛𝑜𝑑𝑒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nary>
                  </m:oMath>
                </a14:m>
                <a:r>
                  <a:rPr lang="en-US" sz="2000" dirty="0"/>
                  <a:t> (Conservation of charge)</a:t>
                </a:r>
              </a:p>
              <a:p>
                <a:r>
                  <a:rPr lang="en-US" sz="2000" b="0" dirty="0"/>
                  <a:t>V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func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2000" dirty="0"/>
                  <a:t>, I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func>
                      <m:func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func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</m:oMath>
                </a14:m>
                <a:endParaRPr lang="en-US" sz="2000" dirty="0"/>
              </a:p>
              <a:p>
                <a:r>
                  <a:rPr lang="en-US" sz="2000" dirty="0"/>
                  <a:t>Instantaneous power: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𝑐𝑜𝑠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</a:t>
                </a:r>
              </a:p>
              <a:p>
                <a:r>
                  <a:rPr lang="en-US" sz="2000" dirty="0"/>
                  <a:t>Average power: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1/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p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</m:e>
                    </m:nary>
                    <m:r>
                      <a:rPr lang="en-US" sz="2000" i="1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/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𝑐𝑜𝑠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𝑑𝑡</m:t>
                        </m:r>
                      </m:e>
                    </m:nary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sz="2000" dirty="0"/>
              </a:p>
              <a:p>
                <a:r>
                  <a:rPr lang="en-US" sz="2000" dirty="0"/>
                  <a:t>Band names:</a:t>
                </a:r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endParaRPr lang="en-US" sz="20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40175" y="1312544"/>
                <a:ext cx="11387220" cy="2897079"/>
              </a:xfrm>
              <a:blipFill>
                <a:blip r:embed="rId2"/>
                <a:stretch>
                  <a:fillRect l="-445" t="-22271" b="-152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2</a:t>
            </a:fld>
            <a:endParaRPr lang="en-US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922695AD-CF76-C944-BF07-29F5439C64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1222250"/>
              </p:ext>
            </p:extLst>
          </p:nvPr>
        </p:nvGraphicFramePr>
        <p:xfrm>
          <a:off x="1408877" y="4365954"/>
          <a:ext cx="2961244" cy="2219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8852">
                  <a:extLst>
                    <a:ext uri="{9D8B030D-6E8A-4147-A177-3AD203B41FA5}">
                      <a16:colId xmlns:a16="http://schemas.microsoft.com/office/drawing/2014/main" val="4020275437"/>
                    </a:ext>
                  </a:extLst>
                </a:gridCol>
                <a:gridCol w="1892392">
                  <a:extLst>
                    <a:ext uri="{9D8B030D-6E8A-4147-A177-3AD203B41FA5}">
                      <a16:colId xmlns:a16="http://schemas.microsoft.com/office/drawing/2014/main" val="4434362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Frequency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2081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VLF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3-30kHz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16137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LW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20-300kHz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0370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MW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300kHz-3MHz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5054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HF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3MHz-30MHz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23882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VHF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30-300MHz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0183123"/>
                  </a:ext>
                </a:extLst>
              </a:tr>
            </a:tbl>
          </a:graphicData>
        </a:graphic>
      </p:graphicFrame>
      <p:graphicFrame>
        <p:nvGraphicFramePr>
          <p:cNvPr id="8" name="Table 6">
            <a:extLst>
              <a:ext uri="{FF2B5EF4-FFF2-40B4-BE49-F238E27FC236}">
                <a16:creationId xmlns:a16="http://schemas.microsoft.com/office/drawing/2014/main" id="{06C2B85F-3A30-8B46-A509-BE68776FDC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37207"/>
              </p:ext>
            </p:extLst>
          </p:nvPr>
        </p:nvGraphicFramePr>
        <p:xfrm>
          <a:off x="6679538" y="4515733"/>
          <a:ext cx="2961244" cy="184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8852">
                  <a:extLst>
                    <a:ext uri="{9D8B030D-6E8A-4147-A177-3AD203B41FA5}">
                      <a16:colId xmlns:a16="http://schemas.microsoft.com/office/drawing/2014/main" val="4020275437"/>
                    </a:ext>
                  </a:extLst>
                </a:gridCol>
                <a:gridCol w="1892392">
                  <a:extLst>
                    <a:ext uri="{9D8B030D-6E8A-4147-A177-3AD203B41FA5}">
                      <a16:colId xmlns:a16="http://schemas.microsoft.com/office/drawing/2014/main" val="4434362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Frequency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2081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UHF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300MHz-1GHz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16137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err="1"/>
                        <a:t>uW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1-30GHz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0370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err="1"/>
                        <a:t>milliW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30-300GHz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5054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err="1"/>
                        <a:t>submilliF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&gt;300GHz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23882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355264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01885" y="102823"/>
            <a:ext cx="11568372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/>
              <a:t>Transmission Lines</a:t>
            </a:r>
            <a:endParaRPr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7278053" y="682984"/>
                <a:ext cx="4520905" cy="599054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𝑛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+1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𝑛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b>
                    </m:sSub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𝑛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+1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𝜕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𝑡</m:t>
                        </m:r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  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𝐿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𝜕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num>
                      <m:den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𝜕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𝑧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𝐿𝐶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num>
                      <m:den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</a:rPr>
                  <a:t> 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num>
                      <m:den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𝐿𝐶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num>
                      <m:den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</a:rPr>
                  <a:t> </a:t>
                </a:r>
                <a:endParaRPr lang="en-US" dirty="0">
                  <a:solidFill>
                    <a:srgbClr val="000000"/>
                  </a:solidFill>
                  <a:latin typeface="Calibri"/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Solution is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𝑉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𝑧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𝑣𝑡</m:t>
                        </m:r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, 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𝑣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𝐿𝐶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for forward wave</a:t>
                </a: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𝑉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′</m:t>
                        </m:r>
                      </m:sup>
                    </m:sSup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𝑣𝐿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𝐼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′</m:t>
                        </m:r>
                      </m:sup>
                    </m:sSup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,  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𝐼</m:t>
                        </m:r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𝐶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den>
                        </m:f>
                      </m:e>
                    </m:rad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</a:rPr>
                  <a:t>Another solution is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𝑣𝑡</m:t>
                        </m:r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𝐿𝐶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</a:rPr>
                  <a:t>, for reverse wave</a:t>
                </a: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b>
                    </m:sSub>
                  </m:oMath>
                </a14:m>
                <a:endParaRPr lang="en-US" dirty="0">
                  <a:solidFill>
                    <a:srgbClr val="000000"/>
                  </a:solidFill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b>
                            </m:sSub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sub>
                            </m:sSub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</a:rPr>
                  <a:t>,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Z</m:t>
                    </m:r>
                    <m: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b>
                        </m:sSub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b>
                            </m:sSub>
                          </m:den>
                        </m:f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b>
                            </m:sSub>
                          </m:den>
                        </m:f>
                      </m:den>
                    </m:f>
                    <m: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</a:rPr>
                  <a:t> </a:t>
                </a: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𝑍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𝑍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</m:oMath>
                </a14:m>
                <a:endParaRPr lang="en-US" dirty="0">
                  <a:solidFill>
                    <a:srgbClr val="000000"/>
                  </a:solidFill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8053" y="682984"/>
                <a:ext cx="4520905" cy="5990549"/>
              </a:xfrm>
              <a:prstGeom prst="rect">
                <a:avLst/>
              </a:prstGeom>
              <a:blipFill>
                <a:blip r:embed="rId3"/>
                <a:stretch>
                  <a:fillRect l="-1961" r="-84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9" name="Group 68">
            <a:extLst>
              <a:ext uri="{FF2B5EF4-FFF2-40B4-BE49-F238E27FC236}">
                <a16:creationId xmlns:a16="http://schemas.microsoft.com/office/drawing/2014/main" id="{4B567206-0A64-A146-AEDA-1AE519454668}"/>
              </a:ext>
            </a:extLst>
          </p:cNvPr>
          <p:cNvGrpSpPr/>
          <p:nvPr/>
        </p:nvGrpSpPr>
        <p:grpSpPr>
          <a:xfrm>
            <a:off x="601543" y="1148219"/>
            <a:ext cx="2761638" cy="1347704"/>
            <a:chOff x="2041460" y="1200771"/>
            <a:chExt cx="2761638" cy="1347704"/>
          </a:xfrm>
        </p:grpSpPr>
        <p:grpSp>
          <p:nvGrpSpPr>
            <p:cNvPr id="5" name="Group 209">
              <a:extLst>
                <a:ext uri="{FF2B5EF4-FFF2-40B4-BE49-F238E27FC236}">
                  <a16:creationId xmlns:a16="http://schemas.microsoft.com/office/drawing/2014/main" id="{A9B9FBFB-F932-0A49-873F-C8E493DF92A7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2448516" y="1406007"/>
              <a:ext cx="155448" cy="731520"/>
              <a:chOff x="3935" y="1728"/>
              <a:chExt cx="96" cy="480"/>
            </a:xfrm>
          </p:grpSpPr>
          <p:sp>
            <p:nvSpPr>
              <p:cNvPr id="6" name="Arc 59">
                <a:extLst>
                  <a:ext uri="{FF2B5EF4-FFF2-40B4-BE49-F238E27FC236}">
                    <a16:creationId xmlns:a16="http://schemas.microsoft.com/office/drawing/2014/main" id="{3FA7649F-FD4C-D64D-9B11-20B3212466E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" name="Arc 60">
                <a:extLst>
                  <a:ext uri="{FF2B5EF4-FFF2-40B4-BE49-F238E27FC236}">
                    <a16:creationId xmlns:a16="http://schemas.microsoft.com/office/drawing/2014/main" id="{B7505A16-74E7-214A-AFFE-7CA7B49D017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" name="Arc 61">
                <a:extLst>
                  <a:ext uri="{FF2B5EF4-FFF2-40B4-BE49-F238E27FC236}">
                    <a16:creationId xmlns:a16="http://schemas.microsoft.com/office/drawing/2014/main" id="{B500CA14-2919-A84C-B94F-9CF2903E06D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" name="Arc 62">
                <a:extLst>
                  <a:ext uri="{FF2B5EF4-FFF2-40B4-BE49-F238E27FC236}">
                    <a16:creationId xmlns:a16="http://schemas.microsoft.com/office/drawing/2014/main" id="{A9C7C191-DFB1-B649-9CF1-C7512811A1D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" name="Line 63">
                <a:extLst>
                  <a:ext uri="{FF2B5EF4-FFF2-40B4-BE49-F238E27FC236}">
                    <a16:creationId xmlns:a16="http://schemas.microsoft.com/office/drawing/2014/main" id="{9A8C7EE2-0024-AC47-97F5-F89712F1E23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" name="Line 64">
                <a:extLst>
                  <a:ext uri="{FF2B5EF4-FFF2-40B4-BE49-F238E27FC236}">
                    <a16:creationId xmlns:a16="http://schemas.microsoft.com/office/drawing/2014/main" id="{754BD145-D70E-084F-8C32-467569D8980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Arc 65">
                <a:extLst>
                  <a:ext uri="{FF2B5EF4-FFF2-40B4-BE49-F238E27FC236}">
                    <a16:creationId xmlns:a16="http://schemas.microsoft.com/office/drawing/2014/main" id="{35009C4C-D6C8-7545-9E63-0D611D5613F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" name="Arc 66">
                <a:extLst>
                  <a:ext uri="{FF2B5EF4-FFF2-40B4-BE49-F238E27FC236}">
                    <a16:creationId xmlns:a16="http://schemas.microsoft.com/office/drawing/2014/main" id="{89A239D7-E7FF-0745-952F-6C4AA72FD53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" name="Arc 67">
                <a:extLst>
                  <a:ext uri="{FF2B5EF4-FFF2-40B4-BE49-F238E27FC236}">
                    <a16:creationId xmlns:a16="http://schemas.microsoft.com/office/drawing/2014/main" id="{4B166A6A-FBD9-484E-919A-BBF0B2D8228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" name="Arc 68">
                <a:extLst>
                  <a:ext uri="{FF2B5EF4-FFF2-40B4-BE49-F238E27FC236}">
                    <a16:creationId xmlns:a16="http://schemas.microsoft.com/office/drawing/2014/main" id="{97EBEF73-9ABD-FF4A-AC40-0EB1A002B95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" name="Arc 69">
                <a:extLst>
                  <a:ext uri="{FF2B5EF4-FFF2-40B4-BE49-F238E27FC236}">
                    <a16:creationId xmlns:a16="http://schemas.microsoft.com/office/drawing/2014/main" id="{7B5DA2AA-C18D-4B49-B379-0233C925460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" name="Arc 70">
                <a:extLst>
                  <a:ext uri="{FF2B5EF4-FFF2-40B4-BE49-F238E27FC236}">
                    <a16:creationId xmlns:a16="http://schemas.microsoft.com/office/drawing/2014/main" id="{AD16C39D-112E-FD49-A864-E925C637687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" name="Arc 71">
                <a:extLst>
                  <a:ext uri="{FF2B5EF4-FFF2-40B4-BE49-F238E27FC236}">
                    <a16:creationId xmlns:a16="http://schemas.microsoft.com/office/drawing/2014/main" id="{3660878E-2ADB-2E4D-BFA8-12D40DCBCEC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0" name="Group 210">
              <a:extLst>
                <a:ext uri="{FF2B5EF4-FFF2-40B4-BE49-F238E27FC236}">
                  <a16:creationId xmlns:a16="http://schemas.microsoft.com/office/drawing/2014/main" id="{6C1693A8-98B4-B44C-8DE6-484EB2CE7A8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30537" y="1752588"/>
              <a:ext cx="304800" cy="762000"/>
              <a:chOff x="3216" y="1728"/>
              <a:chExt cx="192" cy="480"/>
            </a:xfrm>
          </p:grpSpPr>
          <p:sp>
            <p:nvSpPr>
              <p:cNvPr id="21" name="Line 8">
                <a:extLst>
                  <a:ext uri="{FF2B5EF4-FFF2-40B4-BE49-F238E27FC236}">
                    <a16:creationId xmlns:a16="http://schemas.microsoft.com/office/drawing/2014/main" id="{AFC69615-5CED-7148-ACCC-17062DA8754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Line 9">
                <a:extLst>
                  <a:ext uri="{FF2B5EF4-FFF2-40B4-BE49-F238E27FC236}">
                    <a16:creationId xmlns:a16="http://schemas.microsoft.com/office/drawing/2014/main" id="{F18A5867-1226-C746-A71B-7200249E79F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Line 10">
                <a:extLst>
                  <a:ext uri="{FF2B5EF4-FFF2-40B4-BE49-F238E27FC236}">
                    <a16:creationId xmlns:a16="http://schemas.microsoft.com/office/drawing/2014/main" id="{2E7F1125-CB19-6D47-BFBB-6F27908AAD2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Line 11">
                <a:extLst>
                  <a:ext uri="{FF2B5EF4-FFF2-40B4-BE49-F238E27FC236}">
                    <a16:creationId xmlns:a16="http://schemas.microsoft.com/office/drawing/2014/main" id="{9E4FB7E1-10B7-2944-8011-FCE8457DFF7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5" name="Group 209">
              <a:extLst>
                <a:ext uri="{FF2B5EF4-FFF2-40B4-BE49-F238E27FC236}">
                  <a16:creationId xmlns:a16="http://schemas.microsoft.com/office/drawing/2014/main" id="{CB381ED8-3F6A-8844-A4A4-FA89F1F7A069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3164444" y="1398912"/>
              <a:ext cx="155448" cy="731520"/>
              <a:chOff x="3935" y="1728"/>
              <a:chExt cx="96" cy="480"/>
            </a:xfrm>
          </p:grpSpPr>
          <p:sp>
            <p:nvSpPr>
              <p:cNvPr id="26" name="Arc 59">
                <a:extLst>
                  <a:ext uri="{FF2B5EF4-FFF2-40B4-BE49-F238E27FC236}">
                    <a16:creationId xmlns:a16="http://schemas.microsoft.com/office/drawing/2014/main" id="{B1F15F78-9A15-C849-9868-FBA4B8AF783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" name="Arc 60">
                <a:extLst>
                  <a:ext uri="{FF2B5EF4-FFF2-40B4-BE49-F238E27FC236}">
                    <a16:creationId xmlns:a16="http://schemas.microsoft.com/office/drawing/2014/main" id="{C6C1E0C5-BD78-BA45-964A-7017CFC88A8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" name="Arc 61">
                <a:extLst>
                  <a:ext uri="{FF2B5EF4-FFF2-40B4-BE49-F238E27FC236}">
                    <a16:creationId xmlns:a16="http://schemas.microsoft.com/office/drawing/2014/main" id="{4CF28B31-32FE-EE40-BA13-03C3C82AF4A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9" name="Arc 62">
                <a:extLst>
                  <a:ext uri="{FF2B5EF4-FFF2-40B4-BE49-F238E27FC236}">
                    <a16:creationId xmlns:a16="http://schemas.microsoft.com/office/drawing/2014/main" id="{8730B54E-3D9E-6942-B7F5-DB15C90E87D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" name="Line 63">
                <a:extLst>
                  <a:ext uri="{FF2B5EF4-FFF2-40B4-BE49-F238E27FC236}">
                    <a16:creationId xmlns:a16="http://schemas.microsoft.com/office/drawing/2014/main" id="{D169E240-0AFE-914F-91BE-E2C10BF9304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Line 64">
                <a:extLst>
                  <a:ext uri="{FF2B5EF4-FFF2-40B4-BE49-F238E27FC236}">
                    <a16:creationId xmlns:a16="http://schemas.microsoft.com/office/drawing/2014/main" id="{693B2020-FD83-9D4A-8387-7F86729418A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Arc 65">
                <a:extLst>
                  <a:ext uri="{FF2B5EF4-FFF2-40B4-BE49-F238E27FC236}">
                    <a16:creationId xmlns:a16="http://schemas.microsoft.com/office/drawing/2014/main" id="{6EF23309-9B6D-7B4A-A242-0E74F52C8A9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" name="Arc 66">
                <a:extLst>
                  <a:ext uri="{FF2B5EF4-FFF2-40B4-BE49-F238E27FC236}">
                    <a16:creationId xmlns:a16="http://schemas.microsoft.com/office/drawing/2014/main" id="{3A2B886B-5854-6D4B-88BD-AC617FD771E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" name="Arc 67">
                <a:extLst>
                  <a:ext uri="{FF2B5EF4-FFF2-40B4-BE49-F238E27FC236}">
                    <a16:creationId xmlns:a16="http://schemas.microsoft.com/office/drawing/2014/main" id="{ABB2873F-AC49-AC4F-8F41-D7F6B9647A5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5" name="Arc 68">
                <a:extLst>
                  <a:ext uri="{FF2B5EF4-FFF2-40B4-BE49-F238E27FC236}">
                    <a16:creationId xmlns:a16="http://schemas.microsoft.com/office/drawing/2014/main" id="{D5CDA66A-C6E7-3743-9AE0-06FB9525FFA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6" name="Arc 69">
                <a:extLst>
                  <a:ext uri="{FF2B5EF4-FFF2-40B4-BE49-F238E27FC236}">
                    <a16:creationId xmlns:a16="http://schemas.microsoft.com/office/drawing/2014/main" id="{623D9DB4-7732-3646-920C-B65A7A7927E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7" name="Arc 70">
                <a:extLst>
                  <a:ext uri="{FF2B5EF4-FFF2-40B4-BE49-F238E27FC236}">
                    <a16:creationId xmlns:a16="http://schemas.microsoft.com/office/drawing/2014/main" id="{20448938-750C-4347-A3E1-6305782716F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8" name="Arc 71">
                <a:extLst>
                  <a:ext uri="{FF2B5EF4-FFF2-40B4-BE49-F238E27FC236}">
                    <a16:creationId xmlns:a16="http://schemas.microsoft.com/office/drawing/2014/main" id="{EAD4B3FE-4450-7D4B-B897-50551E79E6F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9" name="Group 210">
              <a:extLst>
                <a:ext uri="{FF2B5EF4-FFF2-40B4-BE49-F238E27FC236}">
                  <a16:creationId xmlns:a16="http://schemas.microsoft.com/office/drawing/2014/main" id="{863A1E58-6097-AB4C-A62E-7164C80483F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46465" y="1756126"/>
              <a:ext cx="304800" cy="762000"/>
              <a:chOff x="3216" y="1728"/>
              <a:chExt cx="192" cy="480"/>
            </a:xfrm>
          </p:grpSpPr>
          <p:sp>
            <p:nvSpPr>
              <p:cNvPr id="40" name="Line 8">
                <a:extLst>
                  <a:ext uri="{FF2B5EF4-FFF2-40B4-BE49-F238E27FC236}">
                    <a16:creationId xmlns:a16="http://schemas.microsoft.com/office/drawing/2014/main" id="{EBECEAE0-5AEB-C845-90A9-00561F2E612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Line 9">
                <a:extLst>
                  <a:ext uri="{FF2B5EF4-FFF2-40B4-BE49-F238E27FC236}">
                    <a16:creationId xmlns:a16="http://schemas.microsoft.com/office/drawing/2014/main" id="{398E2A6C-1D2A-114A-AF31-C1DA0355BF3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" name="Line 10">
                <a:extLst>
                  <a:ext uri="{FF2B5EF4-FFF2-40B4-BE49-F238E27FC236}">
                    <a16:creationId xmlns:a16="http://schemas.microsoft.com/office/drawing/2014/main" id="{17D179D4-9D3B-D943-9FED-EE3D54DFCEF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11">
                <a:extLst>
                  <a:ext uri="{FF2B5EF4-FFF2-40B4-BE49-F238E27FC236}">
                    <a16:creationId xmlns:a16="http://schemas.microsoft.com/office/drawing/2014/main" id="{E355E9AF-884A-1D49-9B3B-3A478EEEE2C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4" name="Group 209">
              <a:extLst>
                <a:ext uri="{FF2B5EF4-FFF2-40B4-BE49-F238E27FC236}">
                  <a16:creationId xmlns:a16="http://schemas.microsoft.com/office/drawing/2014/main" id="{DF8FA532-09C5-FD4C-8317-2B34EC4360CC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3876818" y="1398916"/>
              <a:ext cx="155448" cy="731520"/>
              <a:chOff x="3935" y="1728"/>
              <a:chExt cx="96" cy="480"/>
            </a:xfrm>
          </p:grpSpPr>
          <p:sp>
            <p:nvSpPr>
              <p:cNvPr id="45" name="Arc 59">
                <a:extLst>
                  <a:ext uri="{FF2B5EF4-FFF2-40B4-BE49-F238E27FC236}">
                    <a16:creationId xmlns:a16="http://schemas.microsoft.com/office/drawing/2014/main" id="{36040FC7-E0A4-C340-8A72-4B8072EE34B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" name="Arc 60">
                <a:extLst>
                  <a:ext uri="{FF2B5EF4-FFF2-40B4-BE49-F238E27FC236}">
                    <a16:creationId xmlns:a16="http://schemas.microsoft.com/office/drawing/2014/main" id="{5EAD8414-5075-B94D-8008-5FB79D53C40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7" name="Arc 61">
                <a:extLst>
                  <a:ext uri="{FF2B5EF4-FFF2-40B4-BE49-F238E27FC236}">
                    <a16:creationId xmlns:a16="http://schemas.microsoft.com/office/drawing/2014/main" id="{8AC4D78D-CC68-584B-A938-B13A8DE94F1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8" name="Arc 62">
                <a:extLst>
                  <a:ext uri="{FF2B5EF4-FFF2-40B4-BE49-F238E27FC236}">
                    <a16:creationId xmlns:a16="http://schemas.microsoft.com/office/drawing/2014/main" id="{9C84A928-9825-9A4C-9E8A-2E84712CF40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9" name="Line 63">
                <a:extLst>
                  <a:ext uri="{FF2B5EF4-FFF2-40B4-BE49-F238E27FC236}">
                    <a16:creationId xmlns:a16="http://schemas.microsoft.com/office/drawing/2014/main" id="{40441E0A-3D9C-D141-9F22-E2517232FF3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" name="Line 64">
                <a:extLst>
                  <a:ext uri="{FF2B5EF4-FFF2-40B4-BE49-F238E27FC236}">
                    <a16:creationId xmlns:a16="http://schemas.microsoft.com/office/drawing/2014/main" id="{1B75326D-0A2B-E74F-B230-305AA55DE97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" name="Arc 65">
                <a:extLst>
                  <a:ext uri="{FF2B5EF4-FFF2-40B4-BE49-F238E27FC236}">
                    <a16:creationId xmlns:a16="http://schemas.microsoft.com/office/drawing/2014/main" id="{A87924EA-3F0E-CE4C-914A-31436534D36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3" name="Arc 66">
                <a:extLst>
                  <a:ext uri="{FF2B5EF4-FFF2-40B4-BE49-F238E27FC236}">
                    <a16:creationId xmlns:a16="http://schemas.microsoft.com/office/drawing/2014/main" id="{FB94191C-8306-F64C-AD45-5319A06D923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4" name="Arc 67">
                <a:extLst>
                  <a:ext uri="{FF2B5EF4-FFF2-40B4-BE49-F238E27FC236}">
                    <a16:creationId xmlns:a16="http://schemas.microsoft.com/office/drawing/2014/main" id="{E57DBD84-4333-2F49-9EB3-611D8829946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5" name="Arc 68">
                <a:extLst>
                  <a:ext uri="{FF2B5EF4-FFF2-40B4-BE49-F238E27FC236}">
                    <a16:creationId xmlns:a16="http://schemas.microsoft.com/office/drawing/2014/main" id="{7F73B936-CF4E-3E4C-BED5-20B7BCB8A40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6" name="Arc 69">
                <a:extLst>
                  <a:ext uri="{FF2B5EF4-FFF2-40B4-BE49-F238E27FC236}">
                    <a16:creationId xmlns:a16="http://schemas.microsoft.com/office/drawing/2014/main" id="{4A442522-BB40-6F4F-ABB4-CC3F3F93439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7" name="Arc 70">
                <a:extLst>
                  <a:ext uri="{FF2B5EF4-FFF2-40B4-BE49-F238E27FC236}">
                    <a16:creationId xmlns:a16="http://schemas.microsoft.com/office/drawing/2014/main" id="{58251E25-99FD-4E4B-89AF-A0520BBD7FB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8" name="Arc 71">
                <a:extLst>
                  <a:ext uri="{FF2B5EF4-FFF2-40B4-BE49-F238E27FC236}">
                    <a16:creationId xmlns:a16="http://schemas.microsoft.com/office/drawing/2014/main" id="{6D6E0AD8-2443-9D4E-B31F-A5664D05B45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59" name="Group 210">
              <a:extLst>
                <a:ext uri="{FF2B5EF4-FFF2-40B4-BE49-F238E27FC236}">
                  <a16:creationId xmlns:a16="http://schemas.microsoft.com/office/drawing/2014/main" id="{F1AD1B30-26CE-2544-8BE4-7E36FD5FD5F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158839" y="1756130"/>
              <a:ext cx="304800" cy="762000"/>
              <a:chOff x="3216" y="1728"/>
              <a:chExt cx="192" cy="480"/>
            </a:xfrm>
          </p:grpSpPr>
          <p:sp>
            <p:nvSpPr>
              <p:cNvPr id="60" name="Line 8">
                <a:extLst>
                  <a:ext uri="{FF2B5EF4-FFF2-40B4-BE49-F238E27FC236}">
                    <a16:creationId xmlns:a16="http://schemas.microsoft.com/office/drawing/2014/main" id="{68713D60-7A8B-D540-BF86-8F4A9659099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" name="Line 9">
                <a:extLst>
                  <a:ext uri="{FF2B5EF4-FFF2-40B4-BE49-F238E27FC236}">
                    <a16:creationId xmlns:a16="http://schemas.microsoft.com/office/drawing/2014/main" id="{E884B89C-5C0E-A14A-8978-4246837292A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" name="Line 10">
                <a:extLst>
                  <a:ext uri="{FF2B5EF4-FFF2-40B4-BE49-F238E27FC236}">
                    <a16:creationId xmlns:a16="http://schemas.microsoft.com/office/drawing/2014/main" id="{A0429FB8-2BC5-1643-A85B-41AA7828FDB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3" name="Line 11">
                <a:extLst>
                  <a:ext uri="{FF2B5EF4-FFF2-40B4-BE49-F238E27FC236}">
                    <a16:creationId xmlns:a16="http://schemas.microsoft.com/office/drawing/2014/main" id="{BC3A1A47-4841-DF42-A74C-45C5AFDAC42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5ED59DEE-85CD-F745-BCC2-8FF346F1F1CA}"/>
                </a:ext>
              </a:extLst>
            </p:cNvPr>
            <p:cNvSpPr txBox="1"/>
            <p:nvPr/>
          </p:nvSpPr>
          <p:spPr>
            <a:xfrm>
              <a:off x="2217314" y="1200771"/>
              <a:ext cx="36150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I</a:t>
              </a:r>
              <a:r>
                <a:rPr lang="en-US" sz="16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n</a:t>
              </a:r>
            </a:p>
          </p:txBody>
        </p:sp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737EBB73-D576-1045-82D7-5E1549BCD493}"/>
                </a:ext>
              </a:extLst>
            </p:cNvPr>
            <p:cNvCxnSpPr/>
            <p:nvPr/>
          </p:nvCxnSpPr>
          <p:spPr>
            <a:xfrm>
              <a:off x="2203888" y="1539323"/>
              <a:ext cx="519425" cy="0"/>
            </a:xfrm>
            <a:prstGeom prst="straightConnector1">
              <a:avLst/>
            </a:prstGeom>
            <a:noFill/>
            <a:ln w="25400" cap="flat">
              <a:solidFill>
                <a:schemeClr val="bg2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C8EBD60E-0710-0B49-B0C4-8FDDAA3633F1}"/>
                </a:ext>
              </a:extLst>
            </p:cNvPr>
            <p:cNvSpPr txBox="1"/>
            <p:nvPr/>
          </p:nvSpPr>
          <p:spPr>
            <a:xfrm>
              <a:off x="2731302" y="1276970"/>
              <a:ext cx="812619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V</a:t>
              </a:r>
              <a:r>
                <a:rPr lang="en-US" sz="1600" baseline="-25000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n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81A5160E-6254-7045-A397-23FC94BB1719}"/>
                </a:ext>
              </a:extLst>
            </p:cNvPr>
            <p:cNvSpPr/>
            <p:nvPr/>
          </p:nvSpPr>
          <p:spPr>
            <a:xfrm>
              <a:off x="2069815" y="170921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B83ACF3-EE53-F643-B338-EDB51A6385A6}"/>
                </a:ext>
              </a:extLst>
            </p:cNvPr>
            <p:cNvSpPr txBox="1"/>
            <p:nvPr/>
          </p:nvSpPr>
          <p:spPr>
            <a:xfrm>
              <a:off x="4552069" y="1838858"/>
              <a:ext cx="251029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…</a:t>
              </a:r>
            </a:p>
          </p:txBody>
        </p: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13BB255D-F480-9441-9694-181075291CD3}"/>
                </a:ext>
              </a:extLst>
            </p:cNvPr>
            <p:cNvCxnSpPr>
              <a:cxnSpLocks/>
              <a:endCxn id="61" idx="1"/>
            </p:cNvCxnSpPr>
            <p:nvPr/>
          </p:nvCxnSpPr>
          <p:spPr>
            <a:xfrm>
              <a:off x="2087642" y="2512744"/>
              <a:ext cx="2223598" cy="538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551CEF4B-F718-3143-B6C1-9CC67EAF61B1}"/>
                </a:ext>
              </a:extLst>
            </p:cNvPr>
            <p:cNvSpPr/>
            <p:nvPr/>
          </p:nvSpPr>
          <p:spPr>
            <a:xfrm>
              <a:off x="2041460" y="245703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80D47409-831E-FD4C-9B3E-7D74443DE6FA}"/>
                </a:ext>
              </a:extLst>
            </p:cNvPr>
            <p:cNvSpPr txBox="1"/>
            <p:nvPr/>
          </p:nvSpPr>
          <p:spPr>
            <a:xfrm>
              <a:off x="2369714" y="1799745"/>
              <a:ext cx="36150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</a:t>
              </a:r>
              <a:r>
                <a:rPr lang="en-US" sz="1600" baseline="-25000" dirty="0" err="1">
                  <a:solidFill>
                    <a:srgbClr val="000000"/>
                  </a:solidFill>
                </a:rPr>
                <a:t>l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0BE22F78-8B15-9141-9629-8D01BF5DC978}"/>
                </a:ext>
              </a:extLst>
            </p:cNvPr>
            <p:cNvSpPr txBox="1"/>
            <p:nvPr/>
          </p:nvSpPr>
          <p:spPr>
            <a:xfrm>
              <a:off x="2522114" y="2026576"/>
              <a:ext cx="36150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l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B2DED65-3DEA-984B-BA23-612586DB5E9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20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1A519E6-96B1-5045-8237-5E65FCFA1D01}"/>
                  </a:ext>
                </a:extLst>
              </p:cNvPr>
              <p:cNvSpPr txBox="1"/>
              <p:nvPr/>
            </p:nvSpPr>
            <p:spPr>
              <a:xfrm>
                <a:off x="757264" y="3019008"/>
                <a:ext cx="4105575" cy="182569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defTabSz="457200" latinLnBrk="1" hangingPunct="0"/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Power</a:t>
                </a:r>
              </a:p>
              <a:p>
                <a:pPr defTabSz="457200" latinLnBrk="1" hangingPunct="0"/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𝜏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+</m:t>
                            </m:r>
                          </m:sub>
                        </m:sSub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=1+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𝜌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𝑍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𝑍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𝑉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=2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defTabSz="457200" latinLnBrk="1" hangingPunct="0"/>
                <a:r>
                  <a:rPr lang="en-US" dirty="0">
                    <a:solidFill>
                      <a:srgbClr val="000000"/>
                    </a:solidFill>
                  </a:rPr>
                  <a:t>Lookback resistance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defTabSz="457200" latinLnBrk="1" hangingPunct="0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+</m:t>
                                </m:r>
                              </m:sub>
                            </m:sSub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0</m:t>
                                </m:r>
                              </m:sub>
                            </m:sSub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8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This is the total available power</a:t>
                </a: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1A519E6-96B1-5045-8237-5E65FCFA1D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264" y="3019008"/>
                <a:ext cx="4105575" cy="1825691"/>
              </a:xfrm>
              <a:prstGeom prst="rect">
                <a:avLst/>
              </a:prstGeom>
              <a:blipFill>
                <a:blip r:embed="rId4"/>
                <a:stretch>
                  <a:fillRect l="-2462" t="-1379" b="-4138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352794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01885" y="102823"/>
            <a:ext cx="11568372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/>
              <a:t>Transmission Lines - continued</a:t>
            </a:r>
            <a:endParaRPr sz="4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B2DED65-3DEA-984B-BA23-612586DB5E9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21</a:t>
            </a:fld>
            <a:endParaRPr lang="en-US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11A519E6-96B1-5045-8237-5E65FCFA1D01}"/>
              </a:ext>
            </a:extLst>
          </p:cNvPr>
          <p:cNvSpPr txBox="1"/>
          <p:nvPr/>
        </p:nvSpPr>
        <p:spPr>
          <a:xfrm>
            <a:off x="439387" y="1531926"/>
            <a:ext cx="10580914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5729862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388326" y="120284"/>
            <a:ext cx="10972789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 err="1"/>
              <a:t>Norcal</a:t>
            </a:r>
            <a:r>
              <a:rPr lang="en-US" sz="4400" dirty="0"/>
              <a:t> Clapp oscillator</a:t>
            </a:r>
            <a:endParaRPr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5422974" y="1884224"/>
                <a:ext cx="4787826" cy="291342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𝑔𝑠</m:t>
                        </m:r>
                      </m:sub>
                    </m:sSub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</a:rPr>
                  <a:t>Resonance: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𝐿𝐶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𝐶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 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|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|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3</m:t>
                        </m:r>
                      </m:sub>
                    </m:sSub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</a:rPr>
                  <a:t>At resonance,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𝑔𝑠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𝐿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</a:rPr>
                  <a:t>Oscillation continues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𝑔𝑠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=2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algn="l" rtl="0" latinLnBrk="1" hangingPunct="0"/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2974" y="1884224"/>
                <a:ext cx="4787826" cy="2913424"/>
              </a:xfrm>
              <a:prstGeom prst="rect">
                <a:avLst/>
              </a:prstGeom>
              <a:blipFill>
                <a:blip r:embed="rId3"/>
                <a:stretch>
                  <a:fillRect l="-1852" t="-43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DC4E211-85AD-E646-9B4D-82D2466F906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22</a:t>
            </a:fld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82A4AA3-2A74-8847-AF63-144280A55FC6}"/>
              </a:ext>
            </a:extLst>
          </p:cNvPr>
          <p:cNvGrpSpPr/>
          <p:nvPr/>
        </p:nvGrpSpPr>
        <p:grpSpPr>
          <a:xfrm>
            <a:off x="438349" y="1884224"/>
            <a:ext cx="4198907" cy="3871848"/>
            <a:chOff x="438349" y="1884224"/>
            <a:chExt cx="4198907" cy="3871848"/>
          </a:xfrm>
        </p:grpSpPr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33749E67-877D-C442-A99F-41CDA88BC3D9}"/>
                </a:ext>
              </a:extLst>
            </p:cNvPr>
            <p:cNvSpPr txBox="1"/>
            <p:nvPr/>
          </p:nvSpPr>
          <p:spPr>
            <a:xfrm>
              <a:off x="3946211" y="4143389"/>
              <a:ext cx="69104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out</a:t>
              </a:r>
            </a:p>
          </p:txBody>
        </p:sp>
        <p:grpSp>
          <p:nvGrpSpPr>
            <p:cNvPr id="173" name="Group 222">
              <a:extLst>
                <a:ext uri="{FF2B5EF4-FFF2-40B4-BE49-F238E27FC236}">
                  <a16:creationId xmlns:a16="http://schemas.microsoft.com/office/drawing/2014/main" id="{D10B9ACE-A3FC-4841-917D-36DE1C4F37B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343085" y="5375072"/>
              <a:ext cx="304800" cy="381000"/>
              <a:chOff x="4272" y="3072"/>
              <a:chExt cx="192" cy="240"/>
            </a:xfrm>
          </p:grpSpPr>
          <p:sp>
            <p:nvSpPr>
              <p:cNvPr id="174" name="Line 99">
                <a:extLst>
                  <a:ext uri="{FF2B5EF4-FFF2-40B4-BE49-F238E27FC236}">
                    <a16:creationId xmlns:a16="http://schemas.microsoft.com/office/drawing/2014/main" id="{0C3E8FD8-C78A-3B48-AC1F-76FC872F758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8" name="Line 100">
                <a:extLst>
                  <a:ext uri="{FF2B5EF4-FFF2-40B4-BE49-F238E27FC236}">
                    <a16:creationId xmlns:a16="http://schemas.microsoft.com/office/drawing/2014/main" id="{FF9AE76C-F725-6041-BC9D-6853ECAC0DF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9" name="Line 101">
                <a:extLst>
                  <a:ext uri="{FF2B5EF4-FFF2-40B4-BE49-F238E27FC236}">
                    <a16:creationId xmlns:a16="http://schemas.microsoft.com/office/drawing/2014/main" id="{B68521C8-9956-6543-B123-22BBD3D1687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0" name="Line 102">
                <a:extLst>
                  <a:ext uri="{FF2B5EF4-FFF2-40B4-BE49-F238E27FC236}">
                    <a16:creationId xmlns:a16="http://schemas.microsoft.com/office/drawing/2014/main" id="{B9761B8A-7939-A74B-8A8E-DAF94C66CAA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1" name="Line 103">
                <a:extLst>
                  <a:ext uri="{FF2B5EF4-FFF2-40B4-BE49-F238E27FC236}">
                    <a16:creationId xmlns:a16="http://schemas.microsoft.com/office/drawing/2014/main" id="{16ECAF20-2240-544E-90FB-7CF19AC3774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2" name="Line 104">
                <a:extLst>
                  <a:ext uri="{FF2B5EF4-FFF2-40B4-BE49-F238E27FC236}">
                    <a16:creationId xmlns:a16="http://schemas.microsoft.com/office/drawing/2014/main" id="{34C036BB-A7EC-8249-91BA-F918EDE2AAA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7BFC2FE5-3C69-9746-857F-B689F313D76D}"/>
                </a:ext>
              </a:extLst>
            </p:cNvPr>
            <p:cNvSpPr/>
            <p:nvPr/>
          </p:nvSpPr>
          <p:spPr>
            <a:xfrm>
              <a:off x="2096742" y="404153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65CB0A22-B7CA-E443-BBBC-F4EB4CE6EC94}"/>
                </a:ext>
              </a:extLst>
            </p:cNvPr>
            <p:cNvCxnSpPr>
              <a:cxnSpLocks/>
            </p:cNvCxnSpPr>
            <p:nvPr/>
          </p:nvCxnSpPr>
          <p:spPr>
            <a:xfrm>
              <a:off x="1300562" y="3332574"/>
              <a:ext cx="1491400" cy="480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30" name="TextBox 229">
              <a:extLst>
                <a:ext uri="{FF2B5EF4-FFF2-40B4-BE49-F238E27FC236}">
                  <a16:creationId xmlns:a16="http://schemas.microsoft.com/office/drawing/2014/main" id="{F1DBAD27-496E-EA48-8A5A-D8C3F45C2ABF}"/>
                </a:ext>
              </a:extLst>
            </p:cNvPr>
            <p:cNvSpPr txBox="1"/>
            <p:nvPr/>
          </p:nvSpPr>
          <p:spPr>
            <a:xfrm>
              <a:off x="2367772" y="3701676"/>
              <a:ext cx="113179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</a:t>
              </a:r>
              <a:r>
                <a:rPr lang="en-US" sz="1400" dirty="0">
                  <a:solidFill>
                    <a:srgbClr val="000000"/>
                  </a:solidFill>
                </a:rPr>
                <a:t> (1200pF)</a:t>
              </a:r>
              <a:endParaRPr lang="en-US" sz="14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45" name="Group 209">
              <a:extLst>
                <a:ext uri="{FF2B5EF4-FFF2-40B4-BE49-F238E27FC236}">
                  <a16:creationId xmlns:a16="http://schemas.microsoft.com/office/drawing/2014/main" id="{9D375AD7-613F-9B4C-BD0E-482385531BB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32419" y="3945143"/>
              <a:ext cx="152400" cy="762000"/>
              <a:chOff x="3935" y="1728"/>
              <a:chExt cx="96" cy="480"/>
            </a:xfrm>
          </p:grpSpPr>
          <p:sp>
            <p:nvSpPr>
              <p:cNvPr id="146" name="Arc 59">
                <a:extLst>
                  <a:ext uri="{FF2B5EF4-FFF2-40B4-BE49-F238E27FC236}">
                    <a16:creationId xmlns:a16="http://schemas.microsoft.com/office/drawing/2014/main" id="{C06D1E7B-0886-AA4A-80FB-066DE2333EE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5" name="Arc 60">
                <a:extLst>
                  <a:ext uri="{FF2B5EF4-FFF2-40B4-BE49-F238E27FC236}">
                    <a16:creationId xmlns:a16="http://schemas.microsoft.com/office/drawing/2014/main" id="{E1B4DE39-9E89-0646-9011-F4CFD7EE8A6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7" name="Arc 61">
                <a:extLst>
                  <a:ext uri="{FF2B5EF4-FFF2-40B4-BE49-F238E27FC236}">
                    <a16:creationId xmlns:a16="http://schemas.microsoft.com/office/drawing/2014/main" id="{6B9BEE01-8400-7B41-B7E4-4BF31619944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8" name="Arc 62">
                <a:extLst>
                  <a:ext uri="{FF2B5EF4-FFF2-40B4-BE49-F238E27FC236}">
                    <a16:creationId xmlns:a16="http://schemas.microsoft.com/office/drawing/2014/main" id="{D76E0A99-42F5-FA4A-AB6D-F8589D94A39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9" name="Line 63">
                <a:extLst>
                  <a:ext uri="{FF2B5EF4-FFF2-40B4-BE49-F238E27FC236}">
                    <a16:creationId xmlns:a16="http://schemas.microsoft.com/office/drawing/2014/main" id="{38B4E834-C675-694E-9BBD-1498CD3253E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0" name="Line 64">
                <a:extLst>
                  <a:ext uri="{FF2B5EF4-FFF2-40B4-BE49-F238E27FC236}">
                    <a16:creationId xmlns:a16="http://schemas.microsoft.com/office/drawing/2014/main" id="{4C891492-3F0D-9345-8469-10BEE40F61D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5" name="Arc 65">
                <a:extLst>
                  <a:ext uri="{FF2B5EF4-FFF2-40B4-BE49-F238E27FC236}">
                    <a16:creationId xmlns:a16="http://schemas.microsoft.com/office/drawing/2014/main" id="{A0646A24-9CEB-844D-BEA6-C40E2B9760C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6" name="Arc 66">
                <a:extLst>
                  <a:ext uri="{FF2B5EF4-FFF2-40B4-BE49-F238E27FC236}">
                    <a16:creationId xmlns:a16="http://schemas.microsoft.com/office/drawing/2014/main" id="{07EB2D47-F048-B242-AD3D-3482CC880BF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7" name="Arc 67">
                <a:extLst>
                  <a:ext uri="{FF2B5EF4-FFF2-40B4-BE49-F238E27FC236}">
                    <a16:creationId xmlns:a16="http://schemas.microsoft.com/office/drawing/2014/main" id="{B582BCB6-B080-F943-87A1-9740B2827A2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5" name="Arc 68">
                <a:extLst>
                  <a:ext uri="{FF2B5EF4-FFF2-40B4-BE49-F238E27FC236}">
                    <a16:creationId xmlns:a16="http://schemas.microsoft.com/office/drawing/2014/main" id="{8DB2243C-FE92-1F43-9EE2-823FC7C4EB9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6" name="Arc 69">
                <a:extLst>
                  <a:ext uri="{FF2B5EF4-FFF2-40B4-BE49-F238E27FC236}">
                    <a16:creationId xmlns:a16="http://schemas.microsoft.com/office/drawing/2014/main" id="{FB022A12-3AF7-D04B-8CA2-D93A391337D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9" name="Arc 70">
                <a:extLst>
                  <a:ext uri="{FF2B5EF4-FFF2-40B4-BE49-F238E27FC236}">
                    <a16:creationId xmlns:a16="http://schemas.microsoft.com/office/drawing/2014/main" id="{605EC2ED-2C41-BB4B-992D-570C2399B77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0" name="Arc 71">
                <a:extLst>
                  <a:ext uri="{FF2B5EF4-FFF2-40B4-BE49-F238E27FC236}">
                    <a16:creationId xmlns:a16="http://schemas.microsoft.com/office/drawing/2014/main" id="{FA07E261-21A5-6041-B3C3-4FE9E4642C6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91" name="Freeform 12">
              <a:extLst>
                <a:ext uri="{FF2B5EF4-FFF2-40B4-BE49-F238E27FC236}">
                  <a16:creationId xmlns:a16="http://schemas.microsoft.com/office/drawing/2014/main" id="{314BD4B8-8973-F64F-9C43-5551D9E3DBDF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411972" y="4701195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94" name="Group 210">
              <a:extLst>
                <a:ext uri="{FF2B5EF4-FFF2-40B4-BE49-F238E27FC236}">
                  <a16:creationId xmlns:a16="http://schemas.microsoft.com/office/drawing/2014/main" id="{93A04C52-56B6-634D-86B6-EAEAE0FB88E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01468" y="3502755"/>
              <a:ext cx="304800" cy="762000"/>
              <a:chOff x="3216" y="1728"/>
              <a:chExt cx="192" cy="480"/>
            </a:xfrm>
          </p:grpSpPr>
          <p:sp>
            <p:nvSpPr>
              <p:cNvPr id="195" name="Line 8">
                <a:extLst>
                  <a:ext uri="{FF2B5EF4-FFF2-40B4-BE49-F238E27FC236}">
                    <a16:creationId xmlns:a16="http://schemas.microsoft.com/office/drawing/2014/main" id="{93816AC3-524F-E84F-AC68-A176F4E8C53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7" name="Line 9">
                <a:extLst>
                  <a:ext uri="{FF2B5EF4-FFF2-40B4-BE49-F238E27FC236}">
                    <a16:creationId xmlns:a16="http://schemas.microsoft.com/office/drawing/2014/main" id="{B1123556-4534-0046-9985-9543DBA83B4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" name="Line 10">
                <a:extLst>
                  <a:ext uri="{FF2B5EF4-FFF2-40B4-BE49-F238E27FC236}">
                    <a16:creationId xmlns:a16="http://schemas.microsoft.com/office/drawing/2014/main" id="{CDB4B94F-0A31-6140-8DD3-D6BC99D82C2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2" name="Line 11">
                <a:extLst>
                  <a:ext uri="{FF2B5EF4-FFF2-40B4-BE49-F238E27FC236}">
                    <a16:creationId xmlns:a16="http://schemas.microsoft.com/office/drawing/2014/main" id="{11B2DE12-3987-DF41-85A1-8E704C28FEC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35" name="Group 210">
              <a:extLst>
                <a:ext uri="{FF2B5EF4-FFF2-40B4-BE49-F238E27FC236}">
                  <a16:creationId xmlns:a16="http://schemas.microsoft.com/office/drawing/2014/main" id="{888D8526-A732-7A4E-BFF9-407A34DA55C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88115" y="3939481"/>
              <a:ext cx="304800" cy="762000"/>
              <a:chOff x="3216" y="1728"/>
              <a:chExt cx="192" cy="480"/>
            </a:xfrm>
          </p:grpSpPr>
          <p:sp>
            <p:nvSpPr>
              <p:cNvPr id="236" name="Line 8">
                <a:extLst>
                  <a:ext uri="{FF2B5EF4-FFF2-40B4-BE49-F238E27FC236}">
                    <a16:creationId xmlns:a16="http://schemas.microsoft.com/office/drawing/2014/main" id="{2A5C0B46-2510-C445-B9EC-6A82F4B980F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7" name="Line 9">
                <a:extLst>
                  <a:ext uri="{FF2B5EF4-FFF2-40B4-BE49-F238E27FC236}">
                    <a16:creationId xmlns:a16="http://schemas.microsoft.com/office/drawing/2014/main" id="{EFEA1C19-DA91-3B47-BBC2-908C2F37A1E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8" name="Line 10">
                <a:extLst>
                  <a:ext uri="{FF2B5EF4-FFF2-40B4-BE49-F238E27FC236}">
                    <a16:creationId xmlns:a16="http://schemas.microsoft.com/office/drawing/2014/main" id="{1FD436B0-75A7-6F45-A880-0D4D9FD4DB1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9" name="Line 11">
                <a:extLst>
                  <a:ext uri="{FF2B5EF4-FFF2-40B4-BE49-F238E27FC236}">
                    <a16:creationId xmlns:a16="http://schemas.microsoft.com/office/drawing/2014/main" id="{8B652B5D-2395-194A-87E5-412229B9E2F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id="{E185709C-A4D8-564C-ABC2-D72DD2BACE00}"/>
                </a:ext>
              </a:extLst>
            </p:cNvPr>
            <p:cNvCxnSpPr>
              <a:cxnSpLocks/>
            </p:cNvCxnSpPr>
            <p:nvPr/>
          </p:nvCxnSpPr>
          <p:spPr>
            <a:xfrm>
              <a:off x="3504033" y="2264562"/>
              <a:ext cx="0" cy="91440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41" name="Oval 240">
              <a:extLst>
                <a:ext uri="{FF2B5EF4-FFF2-40B4-BE49-F238E27FC236}">
                  <a16:creationId xmlns:a16="http://schemas.microsoft.com/office/drawing/2014/main" id="{84E7EE63-3F84-D146-959F-7250A6612065}"/>
                </a:ext>
              </a:extLst>
            </p:cNvPr>
            <p:cNvSpPr/>
            <p:nvPr/>
          </p:nvSpPr>
          <p:spPr>
            <a:xfrm>
              <a:off x="3459933" y="224942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18EB2124-311B-FF4F-9368-230EFB7BDEB6}"/>
                </a:ext>
              </a:extLst>
            </p:cNvPr>
            <p:cNvCxnSpPr>
              <a:cxnSpLocks/>
            </p:cNvCxnSpPr>
            <p:nvPr/>
          </p:nvCxnSpPr>
          <p:spPr>
            <a:xfrm>
              <a:off x="2144870" y="3344426"/>
              <a:ext cx="0" cy="48508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id="{78ED11F1-872C-8E47-92D6-EA0FF7C6F594}"/>
                </a:ext>
              </a:extLst>
            </p:cNvPr>
            <p:cNvCxnSpPr>
              <a:cxnSpLocks/>
            </p:cNvCxnSpPr>
            <p:nvPr/>
          </p:nvCxnSpPr>
          <p:spPr>
            <a:xfrm>
              <a:off x="2161906" y="4081197"/>
              <a:ext cx="1948197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57" name="TextBox 256">
              <a:extLst>
                <a:ext uri="{FF2B5EF4-FFF2-40B4-BE49-F238E27FC236}">
                  <a16:creationId xmlns:a16="http://schemas.microsoft.com/office/drawing/2014/main" id="{DE67BB42-1CEB-E94D-B0AD-191FC641CD33}"/>
                </a:ext>
              </a:extLst>
            </p:cNvPr>
            <p:cNvSpPr txBox="1"/>
            <p:nvPr/>
          </p:nvSpPr>
          <p:spPr>
            <a:xfrm>
              <a:off x="2397680" y="4122235"/>
              <a:ext cx="97287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</a:t>
              </a:r>
              <a:r>
                <a:rPr lang="en-US" sz="1400" dirty="0">
                  <a:solidFill>
                    <a:srgbClr val="000000"/>
                  </a:solidFill>
                </a:rPr>
                <a:t> (1200 pF)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" name="TextBox 268">
              <a:extLst>
                <a:ext uri="{FF2B5EF4-FFF2-40B4-BE49-F238E27FC236}">
                  <a16:creationId xmlns:a16="http://schemas.microsoft.com/office/drawing/2014/main" id="{E024EE2A-1EA8-6242-94C3-8A008E17D786}"/>
                </a:ext>
              </a:extLst>
            </p:cNvPr>
            <p:cNvSpPr txBox="1"/>
            <p:nvPr/>
          </p:nvSpPr>
          <p:spPr>
            <a:xfrm>
              <a:off x="438349" y="4156051"/>
              <a:ext cx="708007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 (19uH)</a:t>
              </a:r>
            </a:p>
          </p:txBody>
        </p:sp>
        <p:sp>
          <p:nvSpPr>
            <p:cNvPr id="271" name="TextBox 270">
              <a:extLst>
                <a:ext uri="{FF2B5EF4-FFF2-40B4-BE49-F238E27FC236}">
                  <a16:creationId xmlns:a16="http://schemas.microsoft.com/office/drawing/2014/main" id="{2E4351D3-EC80-2146-B209-4BB498FA0219}"/>
                </a:ext>
              </a:extLst>
            </p:cNvPr>
            <p:cNvSpPr txBox="1"/>
            <p:nvPr/>
          </p:nvSpPr>
          <p:spPr>
            <a:xfrm>
              <a:off x="3402096" y="1884224"/>
              <a:ext cx="708007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9v</a:t>
              </a:r>
              <a:endParaRPr lang="en-US" sz="14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977624A0-94C6-3142-8D8D-6B7082BAD7E0}"/>
                </a:ext>
              </a:extLst>
            </p:cNvPr>
            <p:cNvCxnSpPr>
              <a:cxnSpLocks/>
            </p:cNvCxnSpPr>
            <p:nvPr/>
          </p:nvCxnSpPr>
          <p:spPr>
            <a:xfrm>
              <a:off x="1291282" y="4689758"/>
              <a:ext cx="2196747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41FB3C3F-1815-B04F-86F7-25133DEC099A}"/>
                </a:ext>
              </a:extLst>
            </p:cNvPr>
            <p:cNvSpPr/>
            <p:nvPr/>
          </p:nvSpPr>
          <p:spPr>
            <a:xfrm>
              <a:off x="4099106" y="403296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771CAAC1-9043-1140-B30F-7786212CADDC}"/>
                </a:ext>
              </a:extLst>
            </p:cNvPr>
            <p:cNvGrpSpPr/>
            <p:nvPr/>
          </p:nvGrpSpPr>
          <p:grpSpPr>
            <a:xfrm>
              <a:off x="2711302" y="3078393"/>
              <a:ext cx="796405" cy="519348"/>
              <a:chOff x="2940494" y="1205493"/>
              <a:chExt cx="796405" cy="519348"/>
            </a:xfrm>
          </p:grpSpPr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2D65706A-0419-C142-A24E-A37FB5E0BC08}"/>
                  </a:ext>
                </a:extLst>
              </p:cNvPr>
              <p:cNvSpPr/>
              <p:nvPr/>
            </p:nvSpPr>
            <p:spPr>
              <a:xfrm>
                <a:off x="3104707" y="1205493"/>
                <a:ext cx="548640" cy="519348"/>
              </a:xfrm>
              <a:prstGeom prst="ellipse">
                <a:avLst/>
              </a:prstGeom>
              <a:solidFill>
                <a:srgbClr val="FFFFFF"/>
              </a:solidFill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1C5D2D0C-9696-0B4D-8599-77EF989F67A1}"/>
                  </a:ext>
                </a:extLst>
              </p:cNvPr>
              <p:cNvCxnSpPr/>
              <p:nvPr/>
            </p:nvCxnSpPr>
            <p:spPr>
              <a:xfrm>
                <a:off x="3375378" y="1303161"/>
                <a:ext cx="0" cy="313569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95" name="Straight Arrow Connector 94">
                <a:extLst>
                  <a:ext uri="{FF2B5EF4-FFF2-40B4-BE49-F238E27FC236}">
                    <a16:creationId xmlns:a16="http://schemas.microsoft.com/office/drawing/2014/main" id="{67A5ABC0-0C9B-2849-AABF-E7BBA7D46F18}"/>
                  </a:ext>
                </a:extLst>
              </p:cNvPr>
              <p:cNvCxnSpPr/>
              <p:nvPr/>
            </p:nvCxnSpPr>
            <p:spPr>
              <a:xfrm>
                <a:off x="2940494" y="1465136"/>
                <a:ext cx="365760" cy="0"/>
              </a:xfrm>
              <a:prstGeom prst="straightConnector1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  <a:tailEnd type="triangle"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5D2732C4-53B9-6848-B20F-2A3B6A20DE0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65496" y="1298216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A5BBFE85-179F-E549-AB24-8237A72F096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71139" y="1608662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98" name="Straight Connector 97">
                <a:extLst>
                  <a:ext uri="{FF2B5EF4-FFF2-40B4-BE49-F238E27FC236}">
                    <a16:creationId xmlns:a16="http://schemas.microsoft.com/office/drawing/2014/main" id="{778F5853-5F5F-1B4A-A1F2-E435F9AD8456}"/>
                  </a:ext>
                </a:extLst>
              </p:cNvPr>
              <p:cNvCxnSpPr/>
              <p:nvPr/>
            </p:nvCxnSpPr>
            <p:spPr>
              <a:xfrm>
                <a:off x="3301998" y="1297515"/>
                <a:ext cx="0" cy="313569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grpSp>
          <p:nvGrpSpPr>
            <p:cNvPr id="99" name="Group 210">
              <a:extLst>
                <a:ext uri="{FF2B5EF4-FFF2-40B4-BE49-F238E27FC236}">
                  <a16:creationId xmlns:a16="http://schemas.microsoft.com/office/drawing/2014/main" id="{0ED7DD29-8480-E542-9B2C-407582147D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54172" y="3324157"/>
              <a:ext cx="304800" cy="762000"/>
              <a:chOff x="3216" y="1728"/>
              <a:chExt cx="192" cy="480"/>
            </a:xfrm>
          </p:grpSpPr>
          <p:sp>
            <p:nvSpPr>
              <p:cNvPr id="100" name="Line 8">
                <a:extLst>
                  <a:ext uri="{FF2B5EF4-FFF2-40B4-BE49-F238E27FC236}">
                    <a16:creationId xmlns:a16="http://schemas.microsoft.com/office/drawing/2014/main" id="{EAE4CCD0-B470-F041-96B2-8B4C857656F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1" name="Line 9">
                <a:extLst>
                  <a:ext uri="{FF2B5EF4-FFF2-40B4-BE49-F238E27FC236}">
                    <a16:creationId xmlns:a16="http://schemas.microsoft.com/office/drawing/2014/main" id="{8D4CCF0D-C110-534D-8E88-7A168042C62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2" name="Line 10">
                <a:extLst>
                  <a:ext uri="{FF2B5EF4-FFF2-40B4-BE49-F238E27FC236}">
                    <a16:creationId xmlns:a16="http://schemas.microsoft.com/office/drawing/2014/main" id="{0DDD9887-4207-644E-8F2B-60D2C94A8CB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" name="Line 11">
                <a:extLst>
                  <a:ext uri="{FF2B5EF4-FFF2-40B4-BE49-F238E27FC236}">
                    <a16:creationId xmlns:a16="http://schemas.microsoft.com/office/drawing/2014/main" id="{37F8A470-9BA4-6244-800F-BD83AA29351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4E03496B-F76C-2E4C-8193-1523FAA9FAF0}"/>
                </a:ext>
              </a:extLst>
            </p:cNvPr>
            <p:cNvSpPr txBox="1"/>
            <p:nvPr/>
          </p:nvSpPr>
          <p:spPr>
            <a:xfrm>
              <a:off x="705243" y="3517328"/>
              <a:ext cx="43475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</a:t>
              </a:r>
              <a:endParaRPr lang="en-US" sz="14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1198EC5E-F44B-2D46-BC82-35495685E65F}"/>
                </a:ext>
              </a:extLst>
            </p:cNvPr>
            <p:cNvCxnSpPr>
              <a:cxnSpLocks/>
            </p:cNvCxnSpPr>
            <p:nvPr/>
          </p:nvCxnSpPr>
          <p:spPr>
            <a:xfrm>
              <a:off x="3485966" y="3492123"/>
              <a:ext cx="0" cy="131299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57093560-63A9-674C-820D-B4D204093569}"/>
                </a:ext>
              </a:extLst>
            </p:cNvPr>
            <p:cNvSpPr/>
            <p:nvPr/>
          </p:nvSpPr>
          <p:spPr>
            <a:xfrm>
              <a:off x="3443431" y="403650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B1F0031F-5DD4-AF49-A26B-01D46414CC6C}"/>
                </a:ext>
              </a:extLst>
            </p:cNvPr>
            <p:cNvSpPr txBox="1"/>
            <p:nvPr/>
          </p:nvSpPr>
          <p:spPr>
            <a:xfrm>
              <a:off x="3081894" y="4914123"/>
              <a:ext cx="20251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endParaRPr lang="en-US" sz="14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CA1E9B3A-4028-6542-B9B5-C8160BC8F305}"/>
                </a:ext>
              </a:extLst>
            </p:cNvPr>
            <p:cNvSpPr/>
            <p:nvPr/>
          </p:nvSpPr>
          <p:spPr>
            <a:xfrm>
              <a:off x="3436339" y="464610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113849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01882" y="83129"/>
            <a:ext cx="11174680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/>
              <a:t>Acoustics</a:t>
            </a:r>
            <a:endParaRPr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694208" y="1439898"/>
                <a:ext cx="7430721" cy="122379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𝜕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𝑃</m:t>
                        </m:r>
                      </m:num>
                      <m:den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𝜕</m:t>
                            </m:r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𝑡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𝛾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𝜌</m:t>
                        </m:r>
                      </m:den>
                    </m:f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num>
                      <m:den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num>
                          <m:den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den>
                        </m:f>
                      </m:e>
                    </m:rad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 =332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𝑆𝑊𝑅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𝜆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2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𝜋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𝐴</m:t>
                        </m:r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,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  A is the area of the tube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208" y="1439898"/>
                <a:ext cx="7430721" cy="1223795"/>
              </a:xfrm>
              <a:prstGeom prst="rect">
                <a:avLst/>
              </a:prstGeom>
              <a:blipFill>
                <a:blip r:embed="rId3"/>
                <a:stretch>
                  <a:fillRect l="-1195" b="-1031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9BD940-D742-3E42-AEA4-F8F78162A39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1564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66255" y="180244"/>
            <a:ext cx="11305309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/>
              <a:t> Bipolar Transistors</a:t>
            </a:r>
            <a:endParaRPr sz="4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7502FEF-1238-724B-B875-316A1F75CC3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24</a:t>
            </a:fld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3BC3D9-0492-F142-8F2D-FBBDBA7DD330}"/>
              </a:ext>
            </a:extLst>
          </p:cNvPr>
          <p:cNvSpPr txBox="1"/>
          <p:nvPr/>
        </p:nvSpPr>
        <p:spPr>
          <a:xfrm>
            <a:off x="9378626" y="3427535"/>
            <a:ext cx="2466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Bipolar source model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E894F9E-C3B8-0048-AF50-4D2D94DD4F0D}"/>
              </a:ext>
            </a:extLst>
          </p:cNvPr>
          <p:cNvGrpSpPr/>
          <p:nvPr/>
        </p:nvGrpSpPr>
        <p:grpSpPr>
          <a:xfrm>
            <a:off x="10028535" y="2193042"/>
            <a:ext cx="1394176" cy="1069937"/>
            <a:chOff x="10028535" y="2193042"/>
            <a:chExt cx="1394176" cy="1069937"/>
          </a:xfrm>
        </p:grpSpPr>
        <p:grpSp>
          <p:nvGrpSpPr>
            <p:cNvPr id="6" name="Group 205">
              <a:extLst>
                <a:ext uri="{FF2B5EF4-FFF2-40B4-BE49-F238E27FC236}">
                  <a16:creationId xmlns:a16="http://schemas.microsoft.com/office/drawing/2014/main" id="{066E07AC-F120-9B49-99FE-C18167B3B1D7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10456114" y="2266124"/>
              <a:ext cx="304800" cy="762000"/>
              <a:chOff x="3888" y="2400"/>
              <a:chExt cx="192" cy="480"/>
            </a:xfrm>
          </p:grpSpPr>
          <p:sp>
            <p:nvSpPr>
              <p:cNvPr id="7" name="Oval 40">
                <a:extLst>
                  <a:ext uri="{FF2B5EF4-FFF2-40B4-BE49-F238E27FC236}">
                    <a16:creationId xmlns:a16="http://schemas.microsoft.com/office/drawing/2014/main" id="{63DC77E6-99E3-074C-A38E-D766095F2A7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888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2000"/>
              </a:p>
            </p:txBody>
          </p:sp>
          <p:sp>
            <p:nvSpPr>
              <p:cNvPr id="8" name="Line 41">
                <a:extLst>
                  <a:ext uri="{FF2B5EF4-FFF2-40B4-BE49-F238E27FC236}">
                    <a16:creationId xmlns:a16="http://schemas.microsoft.com/office/drawing/2014/main" id="{15D06BF0-2556-994C-9B59-852D8EB7FB0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" name="Line 42">
                <a:extLst>
                  <a:ext uri="{FF2B5EF4-FFF2-40B4-BE49-F238E27FC236}">
                    <a16:creationId xmlns:a16="http://schemas.microsoft.com/office/drawing/2014/main" id="{1B053FD1-5A5B-894D-9EB9-8989EDFB838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" name="Line 43">
                <a:extLst>
                  <a:ext uri="{FF2B5EF4-FFF2-40B4-BE49-F238E27FC236}">
                    <a16:creationId xmlns:a16="http://schemas.microsoft.com/office/drawing/2014/main" id="{031B6A1E-16B7-BC44-8DDF-15CABD2CF5F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984" y="2568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sm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" name="Freeform 44">
                <a:extLst>
                  <a:ext uri="{FF2B5EF4-FFF2-40B4-BE49-F238E27FC236}">
                    <a16:creationId xmlns:a16="http://schemas.microsoft.com/office/drawing/2014/main" id="{A8A3B299-9AE1-CA41-A92B-6032394BED0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H="1">
                <a:off x="3960" y="2664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4" name="Freeform 12">
              <a:extLst>
                <a:ext uri="{FF2B5EF4-FFF2-40B4-BE49-F238E27FC236}">
                  <a16:creationId xmlns:a16="http://schemas.microsoft.com/office/drawing/2014/main" id="{06900B08-79BB-4A44-B229-848377AFA847}"/>
                </a:ext>
              </a:extLst>
            </p:cNvPr>
            <p:cNvSpPr>
              <a:spLocks/>
            </p:cNvSpPr>
            <p:nvPr/>
          </p:nvSpPr>
          <p:spPr bwMode="auto">
            <a:xfrm rot="16200000" flipH="1">
              <a:off x="10920221" y="1869628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15" name="Group 222">
              <a:extLst>
                <a:ext uri="{FF2B5EF4-FFF2-40B4-BE49-F238E27FC236}">
                  <a16:creationId xmlns:a16="http://schemas.microsoft.com/office/drawing/2014/main" id="{37B9A4B5-2BCE-A64C-80B1-73BAEF00C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56113" y="2881979"/>
              <a:ext cx="304800" cy="381000"/>
              <a:chOff x="4272" y="3072"/>
              <a:chExt cx="192" cy="240"/>
            </a:xfrm>
          </p:grpSpPr>
          <p:sp>
            <p:nvSpPr>
              <p:cNvPr id="16" name="Line 99">
                <a:extLst>
                  <a:ext uri="{FF2B5EF4-FFF2-40B4-BE49-F238E27FC236}">
                    <a16:creationId xmlns:a16="http://schemas.microsoft.com/office/drawing/2014/main" id="{489B2036-CE18-A747-AD31-DFF6333B682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" name="Line 100">
                <a:extLst>
                  <a:ext uri="{FF2B5EF4-FFF2-40B4-BE49-F238E27FC236}">
                    <a16:creationId xmlns:a16="http://schemas.microsoft.com/office/drawing/2014/main" id="{538934D4-FACA-4249-AF19-A5E2E5385E6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" name="Line 101">
                <a:extLst>
                  <a:ext uri="{FF2B5EF4-FFF2-40B4-BE49-F238E27FC236}">
                    <a16:creationId xmlns:a16="http://schemas.microsoft.com/office/drawing/2014/main" id="{B7B04818-7803-C84C-9449-92C6810799A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" name="Line 102">
                <a:extLst>
                  <a:ext uri="{FF2B5EF4-FFF2-40B4-BE49-F238E27FC236}">
                    <a16:creationId xmlns:a16="http://schemas.microsoft.com/office/drawing/2014/main" id="{F2A67829-5BBD-D04C-886F-567F5E5CA5E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" name="Line 103">
                <a:extLst>
                  <a:ext uri="{FF2B5EF4-FFF2-40B4-BE49-F238E27FC236}">
                    <a16:creationId xmlns:a16="http://schemas.microsoft.com/office/drawing/2014/main" id="{E3C79364-C2C2-E94B-A9EA-93374E62130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Line 104">
                <a:extLst>
                  <a:ext uri="{FF2B5EF4-FFF2-40B4-BE49-F238E27FC236}">
                    <a16:creationId xmlns:a16="http://schemas.microsoft.com/office/drawing/2014/main" id="{F219B342-35C3-4E49-8E04-F2FAA4D05B1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01D02D9-E63D-C74F-B014-99956E7F8C38}"/>
                </a:ext>
              </a:extLst>
            </p:cNvPr>
            <p:cNvSpPr txBox="1"/>
            <p:nvPr/>
          </p:nvSpPr>
          <p:spPr>
            <a:xfrm>
              <a:off x="10903160" y="2360247"/>
              <a:ext cx="3369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S</a:t>
              </a:r>
              <a:endParaRPr lang="en-US" sz="1200" baseline="-25000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C9F822E-D3AB-D54D-A560-719525EF215F}"/>
                </a:ext>
              </a:extLst>
            </p:cNvPr>
            <p:cNvSpPr txBox="1"/>
            <p:nvPr/>
          </p:nvSpPr>
          <p:spPr>
            <a:xfrm>
              <a:off x="10028535" y="2424779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s</a:t>
              </a:r>
              <a:endParaRPr lang="en-US" baseline="-25000" dirty="0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8175A632-7C69-524B-90C6-B88F288A5326}"/>
                </a:ext>
              </a:extLst>
            </p:cNvPr>
            <p:cNvSpPr/>
            <p:nvPr/>
          </p:nvSpPr>
          <p:spPr>
            <a:xfrm>
              <a:off x="11331271" y="222665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AD72AF8E-A523-4949-8624-13DC85CDCEA5}"/>
              </a:ext>
            </a:extLst>
          </p:cNvPr>
          <p:cNvSpPr/>
          <p:nvPr/>
        </p:nvSpPr>
        <p:spPr>
          <a:xfrm>
            <a:off x="1145629" y="1322088"/>
            <a:ext cx="6096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ea typeface="Arial" charset="0"/>
                <a:cs typeface="Arial" charset="0"/>
              </a:rPr>
              <a:t>NPN, PNP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ea typeface="Arial" charset="0"/>
                <a:cs typeface="Arial" charset="0"/>
              </a:rPr>
              <a:t>Model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>
                <a:ea typeface="Arial" charset="0"/>
                <a:cs typeface="Arial" charset="0"/>
              </a:rPr>
              <a:t>i</a:t>
            </a:r>
            <a:r>
              <a:rPr lang="en-US" sz="2000" baseline="-25000" dirty="0" err="1">
                <a:ea typeface="Arial" charset="0"/>
                <a:cs typeface="Arial" charset="0"/>
              </a:rPr>
              <a:t>C</a:t>
            </a:r>
            <a:r>
              <a:rPr lang="en-US" sz="2000" dirty="0">
                <a:ea typeface="Arial" charset="0"/>
                <a:cs typeface="Arial" charset="0"/>
              </a:rPr>
              <a:t> = 𝛼</a:t>
            </a:r>
            <a:r>
              <a:rPr lang="en-US" sz="2000" dirty="0" err="1">
                <a:ea typeface="Arial" charset="0"/>
                <a:cs typeface="Arial" charset="0"/>
              </a:rPr>
              <a:t>i</a:t>
            </a:r>
            <a:r>
              <a:rPr lang="en-US" sz="2000" baseline="-25000" dirty="0" err="1">
                <a:ea typeface="Arial" charset="0"/>
                <a:cs typeface="Arial" charset="0"/>
              </a:rPr>
              <a:t>E</a:t>
            </a:r>
            <a:endParaRPr lang="en-US" sz="2000" baseline="-25000" dirty="0">
              <a:ea typeface="Arial" charset="0"/>
              <a:cs typeface="Arial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>
                <a:ea typeface="Arial" charset="0"/>
                <a:cs typeface="Arial" charset="0"/>
              </a:rPr>
              <a:t>i</a:t>
            </a:r>
            <a:r>
              <a:rPr lang="en-US" sz="2000" baseline="-25000" dirty="0" err="1">
                <a:ea typeface="Arial" charset="0"/>
                <a:cs typeface="Arial" charset="0"/>
              </a:rPr>
              <a:t>C</a:t>
            </a:r>
            <a:r>
              <a:rPr lang="en-US" sz="2000" dirty="0">
                <a:ea typeface="Arial" charset="0"/>
                <a:cs typeface="Arial" charset="0"/>
              </a:rPr>
              <a:t>= 𝛽</a:t>
            </a:r>
            <a:r>
              <a:rPr lang="en-US" sz="2000" dirty="0" err="1">
                <a:ea typeface="Arial" charset="0"/>
                <a:cs typeface="Arial" charset="0"/>
              </a:rPr>
              <a:t>i</a:t>
            </a:r>
            <a:r>
              <a:rPr lang="en-US" sz="2000" baseline="-25000" dirty="0" err="1">
                <a:ea typeface="Arial" charset="0"/>
                <a:cs typeface="Arial" charset="0"/>
              </a:rPr>
              <a:t>B</a:t>
            </a:r>
            <a:endParaRPr lang="en-US" sz="2000" dirty="0">
              <a:ea typeface="Arial" charset="0"/>
              <a:cs typeface="Arial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ea typeface="Arial" charset="0"/>
                <a:cs typeface="Arial" charset="0"/>
              </a:rPr>
              <a:t>𝛽 = 𝛼/(1- 𝛼)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ea typeface="Arial" charset="0"/>
                <a:cs typeface="Arial" charset="0"/>
              </a:rPr>
              <a:t>𝛽 ∼ 100</a:t>
            </a:r>
          </a:p>
        </p:txBody>
      </p:sp>
      <p:pic>
        <p:nvPicPr>
          <p:cNvPr id="41" name="Picture 2" descr="page89image2512815376">
            <a:extLst>
              <a:ext uri="{FF2B5EF4-FFF2-40B4-BE49-F238E27FC236}">
                <a16:creationId xmlns:a16="http://schemas.microsoft.com/office/drawing/2014/main" id="{153D4749-E9CA-6046-8AF6-AC6F0B849A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75455" y="834570"/>
            <a:ext cx="17145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F52D9D83-1045-3C40-A3C8-564609D554B8}"/>
              </a:ext>
            </a:extLst>
          </p:cNvPr>
          <p:cNvSpPr txBox="1"/>
          <p:nvPr/>
        </p:nvSpPr>
        <p:spPr>
          <a:xfrm>
            <a:off x="9442269" y="5634350"/>
            <a:ext cx="26547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Bipolar equivalent circuit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6FFC49C-A85E-CF44-A0BD-B51E4016EEE7}"/>
              </a:ext>
            </a:extLst>
          </p:cNvPr>
          <p:cNvGrpSpPr/>
          <p:nvPr/>
        </p:nvGrpSpPr>
        <p:grpSpPr>
          <a:xfrm>
            <a:off x="10028535" y="4242441"/>
            <a:ext cx="1575966" cy="1235726"/>
            <a:chOff x="9336522" y="4262361"/>
            <a:chExt cx="1575966" cy="1235726"/>
          </a:xfrm>
        </p:grpSpPr>
        <p:grpSp>
          <p:nvGrpSpPr>
            <p:cNvPr id="24" name="Group 205">
              <a:extLst>
                <a:ext uri="{FF2B5EF4-FFF2-40B4-BE49-F238E27FC236}">
                  <a16:creationId xmlns:a16="http://schemas.microsoft.com/office/drawing/2014/main" id="{8AC01BD5-B697-604B-B5F6-73C41DBAE47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207453" y="4431287"/>
              <a:ext cx="304800" cy="762000"/>
              <a:chOff x="3888" y="2400"/>
              <a:chExt cx="192" cy="480"/>
            </a:xfrm>
          </p:grpSpPr>
          <p:sp>
            <p:nvSpPr>
              <p:cNvPr id="25" name="Oval 40">
                <a:extLst>
                  <a:ext uri="{FF2B5EF4-FFF2-40B4-BE49-F238E27FC236}">
                    <a16:creationId xmlns:a16="http://schemas.microsoft.com/office/drawing/2014/main" id="{1203A343-9BBC-D249-A7EC-0CBB81D1F57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888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1200"/>
              </a:p>
            </p:txBody>
          </p:sp>
          <p:sp>
            <p:nvSpPr>
              <p:cNvPr id="26" name="Line 41">
                <a:extLst>
                  <a:ext uri="{FF2B5EF4-FFF2-40B4-BE49-F238E27FC236}">
                    <a16:creationId xmlns:a16="http://schemas.microsoft.com/office/drawing/2014/main" id="{F27DF7CE-08FA-5544-AEE9-6E2559EB9E0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7" name="Line 42">
                <a:extLst>
                  <a:ext uri="{FF2B5EF4-FFF2-40B4-BE49-F238E27FC236}">
                    <a16:creationId xmlns:a16="http://schemas.microsoft.com/office/drawing/2014/main" id="{5E0570E0-0D73-2C45-B140-73BC6496413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8" name="Line 43">
                <a:extLst>
                  <a:ext uri="{FF2B5EF4-FFF2-40B4-BE49-F238E27FC236}">
                    <a16:creationId xmlns:a16="http://schemas.microsoft.com/office/drawing/2014/main" id="{BDE110C7-CBC5-F549-8488-816A255E2A7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984" y="2568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sm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9" name="Freeform 44">
                <a:extLst>
                  <a:ext uri="{FF2B5EF4-FFF2-40B4-BE49-F238E27FC236}">
                    <a16:creationId xmlns:a16="http://schemas.microsoft.com/office/drawing/2014/main" id="{2546FE81-88F7-1A41-AFEE-C7CE216C9AD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H="1">
                <a:off x="3960" y="2664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2AF9A5A-07FD-6045-A828-1F2B30E62C3D}"/>
                </a:ext>
              </a:extLst>
            </p:cNvPr>
            <p:cNvSpPr txBox="1"/>
            <p:nvPr/>
          </p:nvSpPr>
          <p:spPr>
            <a:xfrm>
              <a:off x="9754766" y="4595355"/>
              <a:ext cx="30970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/>
                <a:t>r</a:t>
              </a:r>
              <a:r>
                <a:rPr lang="en-US" sz="1400" baseline="-25000" dirty="0" err="1">
                  <a:latin typeface="Math1Mono"/>
                </a:rPr>
                <a:t>p</a:t>
              </a:r>
              <a:endParaRPr lang="en-US" sz="1200" baseline="-25000" dirty="0">
                <a:latin typeface="Math1Mono"/>
              </a:endParaRPr>
            </a:p>
          </p:txBody>
        </p:sp>
        <p:sp>
          <p:nvSpPr>
            <p:cNvPr id="31" name="Freeform 12">
              <a:extLst>
                <a:ext uri="{FF2B5EF4-FFF2-40B4-BE49-F238E27FC236}">
                  <a16:creationId xmlns:a16="http://schemas.microsoft.com/office/drawing/2014/main" id="{6E484CAD-EECA-9B4E-BED7-5C87CC56CD8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597852" y="4461767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621217A-7631-7B42-9217-8A2F4F67D740}"/>
                </a:ext>
              </a:extLst>
            </p:cNvPr>
            <p:cNvCxnSpPr/>
            <p:nvPr/>
          </p:nvCxnSpPr>
          <p:spPr>
            <a:xfrm>
              <a:off x="9674052" y="5193287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6DBE2A9C-AD3C-FD43-ACA7-C6F2964947CF}"/>
                </a:ext>
              </a:extLst>
            </p:cNvPr>
            <p:cNvSpPr/>
            <p:nvPr/>
          </p:nvSpPr>
          <p:spPr>
            <a:xfrm>
              <a:off x="9634810" y="4355087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E0DE6CD6-B723-D248-90BA-D1A606F9E0BA}"/>
                </a:ext>
              </a:extLst>
            </p:cNvPr>
            <p:cNvCxnSpPr/>
            <p:nvPr/>
          </p:nvCxnSpPr>
          <p:spPr>
            <a:xfrm rot="10800000">
              <a:off x="10053464" y="5204955"/>
              <a:ext cx="1588" cy="21945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D8C7A4D2-666B-E34A-9294-43779923EAE6}"/>
                </a:ext>
              </a:extLst>
            </p:cNvPr>
            <p:cNvSpPr/>
            <p:nvPr/>
          </p:nvSpPr>
          <p:spPr>
            <a:xfrm>
              <a:off x="10000188" y="5400896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322E6388-AEDC-A34A-AB9D-0AD8A1B07555}"/>
                </a:ext>
              </a:extLst>
            </p:cNvPr>
            <p:cNvSpPr/>
            <p:nvPr/>
          </p:nvSpPr>
          <p:spPr>
            <a:xfrm>
              <a:off x="10301940" y="4355087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3D4E5BA-E772-F64F-A087-FE2704D2D1CD}"/>
                </a:ext>
              </a:extLst>
            </p:cNvPr>
            <p:cNvSpPr txBox="1"/>
            <p:nvPr/>
          </p:nvSpPr>
          <p:spPr>
            <a:xfrm>
              <a:off x="9336522" y="4267612"/>
              <a:ext cx="27924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/>
                <a:t>b</a:t>
              </a:r>
              <a:endParaRPr lang="en-US" sz="1400" baseline="-25000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C8FB2A0-6987-2742-B3DD-7B43EC4565E5}"/>
                </a:ext>
              </a:extLst>
            </p:cNvPr>
            <p:cNvSpPr txBox="1"/>
            <p:nvPr/>
          </p:nvSpPr>
          <p:spPr>
            <a:xfrm>
              <a:off x="10126380" y="5204955"/>
              <a:ext cx="26161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err="1"/>
                <a:t>e</a:t>
              </a:r>
              <a:endParaRPr lang="en-US" sz="1200" baseline="-25000" dirty="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FDC0E582-8131-C14F-B411-366892158B55}"/>
                </a:ext>
              </a:extLst>
            </p:cNvPr>
            <p:cNvSpPr txBox="1"/>
            <p:nvPr/>
          </p:nvSpPr>
          <p:spPr>
            <a:xfrm>
              <a:off x="10529050" y="4583687"/>
              <a:ext cx="3834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Math1Mono" charset="2"/>
                  <a:cs typeface="Math1Mono" charset="2"/>
                </a:rPr>
                <a:t>b</a:t>
              </a:r>
              <a:r>
                <a:rPr lang="en-US" sz="1400" dirty="0"/>
                <a:t>i</a:t>
              </a:r>
              <a:r>
                <a:rPr lang="en-US" sz="1400" baseline="-25000" dirty="0"/>
                <a:t>b</a:t>
              </a:r>
              <a:endParaRPr lang="en-US" sz="1200" baseline="-25000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DF101BF-99AA-5D41-B744-183162EB3858}"/>
                </a:ext>
              </a:extLst>
            </p:cNvPr>
            <p:cNvSpPr txBox="1"/>
            <p:nvPr/>
          </p:nvSpPr>
          <p:spPr>
            <a:xfrm>
              <a:off x="10445365" y="4262361"/>
              <a:ext cx="26000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c</a:t>
              </a:r>
              <a:endParaRPr lang="en-US" sz="1400" baseline="-25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8681370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66255" y="180244"/>
            <a:ext cx="11305309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/>
              <a:t> Bipolar Switches</a:t>
            </a:r>
            <a:endParaRPr sz="4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7502FEF-1238-724B-B875-316A1F75CC3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25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D72AF8E-A523-4949-8624-13DC85CDCEA5}"/>
              </a:ext>
            </a:extLst>
          </p:cNvPr>
          <p:cNvSpPr/>
          <p:nvPr/>
        </p:nvSpPr>
        <p:spPr>
          <a:xfrm>
            <a:off x="1145629" y="1322088"/>
            <a:ext cx="6096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ea typeface="Arial" charset="0"/>
                <a:cs typeface="Arial" charset="0"/>
              </a:rPr>
              <a:t>NPN, PNP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ea typeface="Arial" charset="0"/>
                <a:cs typeface="Arial" charset="0"/>
              </a:rPr>
              <a:t>Model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>
                <a:ea typeface="Arial" charset="0"/>
                <a:cs typeface="Arial" charset="0"/>
              </a:rPr>
              <a:t>i</a:t>
            </a:r>
            <a:r>
              <a:rPr lang="en-US" sz="2000" baseline="-25000" dirty="0" err="1">
                <a:ea typeface="Arial" charset="0"/>
                <a:cs typeface="Arial" charset="0"/>
              </a:rPr>
              <a:t>C</a:t>
            </a:r>
            <a:r>
              <a:rPr lang="en-US" sz="2000" dirty="0">
                <a:ea typeface="Arial" charset="0"/>
                <a:cs typeface="Arial" charset="0"/>
              </a:rPr>
              <a:t> = 𝛼</a:t>
            </a:r>
            <a:r>
              <a:rPr lang="en-US" sz="2000" dirty="0" err="1">
                <a:ea typeface="Arial" charset="0"/>
                <a:cs typeface="Arial" charset="0"/>
              </a:rPr>
              <a:t>i</a:t>
            </a:r>
            <a:r>
              <a:rPr lang="en-US" sz="2000" baseline="-25000" dirty="0" err="1">
                <a:ea typeface="Arial" charset="0"/>
                <a:cs typeface="Arial" charset="0"/>
              </a:rPr>
              <a:t>E</a:t>
            </a:r>
            <a:endParaRPr lang="en-US" sz="2000" baseline="-25000" dirty="0">
              <a:ea typeface="Arial" charset="0"/>
              <a:cs typeface="Arial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>
                <a:ea typeface="Arial" charset="0"/>
                <a:cs typeface="Arial" charset="0"/>
              </a:rPr>
              <a:t>i</a:t>
            </a:r>
            <a:r>
              <a:rPr lang="en-US" sz="2000" baseline="-25000" dirty="0" err="1">
                <a:ea typeface="Arial" charset="0"/>
                <a:cs typeface="Arial" charset="0"/>
              </a:rPr>
              <a:t>C</a:t>
            </a:r>
            <a:r>
              <a:rPr lang="en-US" sz="2000" dirty="0">
                <a:ea typeface="Arial" charset="0"/>
                <a:cs typeface="Arial" charset="0"/>
              </a:rPr>
              <a:t>= 𝛽</a:t>
            </a:r>
            <a:r>
              <a:rPr lang="en-US" sz="2000" dirty="0" err="1">
                <a:ea typeface="Arial" charset="0"/>
                <a:cs typeface="Arial" charset="0"/>
              </a:rPr>
              <a:t>i</a:t>
            </a:r>
            <a:r>
              <a:rPr lang="en-US" sz="2000" baseline="-25000" dirty="0" err="1">
                <a:ea typeface="Arial" charset="0"/>
                <a:cs typeface="Arial" charset="0"/>
              </a:rPr>
              <a:t>B</a:t>
            </a:r>
            <a:endParaRPr lang="en-US" sz="2000" dirty="0">
              <a:ea typeface="Arial" charset="0"/>
              <a:cs typeface="Arial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ea typeface="Arial" charset="0"/>
                <a:cs typeface="Arial" charset="0"/>
              </a:rPr>
              <a:t>𝛽 = 𝛼/(1- 𝛼)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ea typeface="Arial" charset="0"/>
                <a:cs typeface="Arial" charset="0"/>
              </a:rPr>
              <a:t>𝛽 ∼ 100</a:t>
            </a:r>
          </a:p>
        </p:txBody>
      </p:sp>
    </p:spTree>
    <p:extLst>
      <p:ext uri="{BB962C8B-B14F-4D97-AF65-F5344CB8AC3E}">
        <p14:creationId xmlns:p14="http://schemas.microsoft.com/office/powerpoint/2010/main" val="29964789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851" y="113983"/>
            <a:ext cx="11478771" cy="868362"/>
          </a:xfrm>
        </p:spPr>
        <p:txBody>
          <a:bodyPr anchor="ctr">
            <a:normAutofit/>
          </a:bodyPr>
          <a:lstStyle/>
          <a:p>
            <a:pPr algn="ctr"/>
            <a:r>
              <a:rPr lang="en-US" sz="4400" dirty="0">
                <a:latin typeface="+mn-lt"/>
                <a:cs typeface="Arial" panose="020B0604020202020204" pitchFamily="34" charset="0"/>
              </a:rPr>
              <a:t>BJT </a:t>
            </a:r>
            <a:r>
              <a:rPr lang="en-US" dirty="0">
                <a:latin typeface="+mn-lt"/>
                <a:cs typeface="Arial" panose="020B0604020202020204" pitchFamily="34" charset="0"/>
              </a:rPr>
              <a:t>c</a:t>
            </a:r>
            <a:r>
              <a:rPr lang="en-US" sz="4400" dirty="0">
                <a:latin typeface="+mn-lt"/>
                <a:cs typeface="Arial" panose="020B0604020202020204" pitchFamily="34" charset="0"/>
              </a:rPr>
              <a:t>ommon </a:t>
            </a:r>
            <a:r>
              <a:rPr lang="en-US" dirty="0">
                <a:latin typeface="+mn-lt"/>
                <a:cs typeface="Arial" panose="020B0604020202020204" pitchFamily="34" charset="0"/>
              </a:rPr>
              <a:t>e</a:t>
            </a:r>
            <a:r>
              <a:rPr lang="en-US" sz="4400" dirty="0">
                <a:latin typeface="+mn-lt"/>
                <a:cs typeface="Arial" panose="020B0604020202020204" pitchFamily="34" charset="0"/>
              </a:rPr>
              <a:t>mitter </a:t>
            </a:r>
            <a:r>
              <a:rPr lang="en-US" dirty="0">
                <a:latin typeface="+mn-lt"/>
                <a:cs typeface="Arial" panose="020B0604020202020204" pitchFamily="34" charset="0"/>
              </a:rPr>
              <a:t>a</a:t>
            </a:r>
            <a:r>
              <a:rPr lang="en-US" sz="4400" dirty="0">
                <a:latin typeface="+mn-lt"/>
                <a:cs typeface="Arial" panose="020B0604020202020204" pitchFamily="34" charset="0"/>
              </a:rPr>
              <a:t>mplifier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49254" y="2037884"/>
            <a:ext cx="7940363" cy="3888357"/>
          </a:xfrm>
        </p:spPr>
        <p:txBody>
          <a:bodyPr>
            <a:noAutofit/>
          </a:bodyPr>
          <a:lstStyle/>
          <a:p>
            <a:pPr algn="l"/>
            <a:r>
              <a:rPr lang="en-US" sz="2000" dirty="0">
                <a:latin typeface="Arial" charset="0"/>
                <a:ea typeface="Arial" charset="0"/>
                <a:cs typeface="Arial" charset="0"/>
              </a:rPr>
              <a:t>Here’s how to design a common emitter amplifier.  We use a 2n3904 transistor with 𝛽=150.  This circuit will work!  Build it.</a:t>
            </a:r>
          </a:p>
          <a:p>
            <a:pPr marL="0" indent="0" algn="l">
              <a:buNone/>
            </a:pPr>
            <a:endParaRPr lang="en-US" sz="2000" dirty="0">
              <a:latin typeface="Arial" charset="0"/>
              <a:ea typeface="Arial" charset="0"/>
              <a:cs typeface="Arial" charset="0"/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Pick the supply voltage V</a:t>
            </a:r>
            <a:r>
              <a:rPr lang="en-US" sz="2000" baseline="-25000" dirty="0">
                <a:latin typeface="Arial" charset="0"/>
                <a:ea typeface="Arial" charset="0"/>
                <a:cs typeface="Arial" charset="0"/>
              </a:rPr>
              <a:t>cc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=12V.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Choose a gain (amplification factor), A = 5.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Choose the “Q point” of the conducting transistor (4mA).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V</a:t>
            </a:r>
            <a:r>
              <a:rPr lang="en-US" sz="2000" baseline="-25000" dirty="0">
                <a:latin typeface="Arial" charset="0"/>
                <a:ea typeface="Arial" charset="0"/>
                <a:cs typeface="Arial" charset="0"/>
              </a:rPr>
              <a:t>cc 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= (</a:t>
            </a:r>
            <a:r>
              <a:rPr lang="en-US" sz="2000" dirty="0" err="1">
                <a:latin typeface="Arial" charset="0"/>
                <a:ea typeface="Arial" charset="0"/>
                <a:cs typeface="Arial" charset="0"/>
              </a:rPr>
              <a:t>i</a:t>
            </a:r>
            <a:r>
              <a:rPr lang="en-US" sz="2000" baseline="-25000" dirty="0" err="1">
                <a:latin typeface="Arial" charset="0"/>
                <a:ea typeface="Arial" charset="0"/>
                <a:cs typeface="Arial" charset="0"/>
              </a:rPr>
              <a:t>c</a:t>
            </a:r>
            <a:r>
              <a:rPr lang="en-US" sz="2000" dirty="0" err="1">
                <a:latin typeface="Arial" charset="0"/>
                <a:ea typeface="Arial" charset="0"/>
                <a:cs typeface="Arial" charset="0"/>
              </a:rPr>
              <a:t>∙R</a:t>
            </a:r>
            <a:r>
              <a:rPr lang="en-US" sz="2000" baseline="-25000" dirty="0" err="1">
                <a:latin typeface="Arial" charset="0"/>
                <a:ea typeface="Arial" charset="0"/>
                <a:cs typeface="Arial" charset="0"/>
              </a:rPr>
              <a:t>C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) + </a:t>
            </a:r>
            <a:r>
              <a:rPr lang="en-US" sz="2000" dirty="0" err="1">
                <a:latin typeface="Arial" charset="0"/>
                <a:ea typeface="Arial" charset="0"/>
                <a:cs typeface="Arial" charset="0"/>
              </a:rPr>
              <a:t>V</a:t>
            </a:r>
            <a:r>
              <a:rPr lang="en-US" sz="2000" baseline="-25000" dirty="0" err="1">
                <a:latin typeface="Arial" charset="0"/>
                <a:ea typeface="Arial" charset="0"/>
                <a:cs typeface="Arial" charset="0"/>
              </a:rPr>
              <a:t>ce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 + </a:t>
            </a:r>
            <a:r>
              <a:rPr lang="en-US" sz="2000" dirty="0" err="1">
                <a:latin typeface="Arial" charset="0"/>
                <a:ea typeface="Arial" charset="0"/>
                <a:cs typeface="Arial" charset="0"/>
              </a:rPr>
              <a:t>i</a:t>
            </a:r>
            <a:r>
              <a:rPr lang="en-US" sz="2000" baseline="-25000" dirty="0" err="1">
                <a:latin typeface="Arial" charset="0"/>
                <a:ea typeface="Arial" charset="0"/>
                <a:cs typeface="Arial" charset="0"/>
              </a:rPr>
              <a:t>e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 R</a:t>
            </a:r>
            <a:r>
              <a:rPr lang="en-US" sz="2000" baseline="-25000" dirty="0">
                <a:latin typeface="Arial" charset="0"/>
                <a:ea typeface="Arial" charset="0"/>
                <a:cs typeface="Arial" charset="0"/>
              </a:rPr>
              <a:t>E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 ∼ </a:t>
            </a:r>
            <a:r>
              <a:rPr lang="en-US" sz="2000" dirty="0" err="1">
                <a:latin typeface="Arial" charset="0"/>
                <a:ea typeface="Arial" charset="0"/>
                <a:cs typeface="Arial" charset="0"/>
              </a:rPr>
              <a:t>i</a:t>
            </a:r>
            <a:r>
              <a:rPr lang="en-US" sz="2000" baseline="-25000" dirty="0" err="1">
                <a:latin typeface="Arial" charset="0"/>
                <a:ea typeface="Arial" charset="0"/>
                <a:cs typeface="Arial" charset="0"/>
              </a:rPr>
              <a:t>e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∙ (R</a:t>
            </a:r>
            <a:r>
              <a:rPr lang="en-US" sz="2000" baseline="-25000" dirty="0">
                <a:latin typeface="Arial" charset="0"/>
                <a:ea typeface="Arial" charset="0"/>
                <a:cs typeface="Arial" charset="0"/>
              </a:rPr>
              <a:t>C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+R</a:t>
            </a:r>
            <a:r>
              <a:rPr lang="en-US" sz="2000" baseline="-25000" dirty="0">
                <a:latin typeface="Arial" charset="0"/>
                <a:ea typeface="Arial" charset="0"/>
                <a:cs typeface="Arial" charset="0"/>
              </a:rPr>
              <a:t>E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) +</a:t>
            </a:r>
            <a:r>
              <a:rPr lang="en-US" sz="2000" dirty="0" err="1">
                <a:latin typeface="Arial" charset="0"/>
                <a:ea typeface="Arial" charset="0"/>
                <a:cs typeface="Arial" charset="0"/>
              </a:rPr>
              <a:t>V</a:t>
            </a:r>
            <a:r>
              <a:rPr lang="en-US" sz="2000" baseline="-25000" dirty="0" err="1">
                <a:latin typeface="Arial" charset="0"/>
                <a:ea typeface="Arial" charset="0"/>
                <a:cs typeface="Arial" charset="0"/>
              </a:rPr>
              <a:t>ce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 with </a:t>
            </a:r>
            <a:r>
              <a:rPr lang="en-US" sz="2000" dirty="0" err="1">
                <a:latin typeface="Arial" charset="0"/>
                <a:ea typeface="Arial" charset="0"/>
                <a:cs typeface="Arial" charset="0"/>
              </a:rPr>
              <a:t>i</a:t>
            </a:r>
            <a:r>
              <a:rPr lang="en-US" sz="2000" baseline="-25000" dirty="0" err="1">
                <a:latin typeface="Arial" charset="0"/>
                <a:ea typeface="Arial" charset="0"/>
                <a:cs typeface="Arial" charset="0"/>
              </a:rPr>
              <a:t>c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=4mA.  We get (R</a:t>
            </a:r>
            <a:r>
              <a:rPr lang="en-US" sz="2000" baseline="-25000" dirty="0">
                <a:latin typeface="Arial" charset="0"/>
                <a:ea typeface="Arial" charset="0"/>
                <a:cs typeface="Arial" charset="0"/>
              </a:rPr>
              <a:t>C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+R</a:t>
            </a:r>
            <a:r>
              <a:rPr lang="en-US" sz="2000" baseline="-25000" dirty="0">
                <a:latin typeface="Arial" charset="0"/>
                <a:ea typeface="Arial" charset="0"/>
                <a:cs typeface="Arial" charset="0"/>
              </a:rPr>
              <a:t>E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) = (V</a:t>
            </a:r>
            <a:r>
              <a:rPr lang="en-US" sz="2000" baseline="-25000" dirty="0">
                <a:latin typeface="Arial" charset="0"/>
                <a:ea typeface="Arial" charset="0"/>
                <a:cs typeface="Arial" charset="0"/>
              </a:rPr>
              <a:t>cc 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- </a:t>
            </a:r>
            <a:r>
              <a:rPr lang="en-US" sz="2000" dirty="0" err="1">
                <a:latin typeface="Arial" charset="0"/>
                <a:ea typeface="Arial" charset="0"/>
                <a:cs typeface="Arial" charset="0"/>
              </a:rPr>
              <a:t>V</a:t>
            </a:r>
            <a:r>
              <a:rPr lang="en-US" sz="2000" baseline="-25000" dirty="0" err="1">
                <a:latin typeface="Arial" charset="0"/>
                <a:ea typeface="Arial" charset="0"/>
                <a:cs typeface="Arial" charset="0"/>
              </a:rPr>
              <a:t>ce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)/(4mA) =1.75 k𝝮.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Since A = 5 and A=R</a:t>
            </a:r>
            <a:r>
              <a:rPr lang="en-US" sz="2000" baseline="-25000" dirty="0">
                <a:latin typeface="Arial" charset="0"/>
                <a:ea typeface="Arial" charset="0"/>
                <a:cs typeface="Arial" charset="0"/>
              </a:rPr>
              <a:t>C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/R</a:t>
            </a:r>
            <a:r>
              <a:rPr lang="en-US" sz="2000" baseline="-25000" dirty="0">
                <a:latin typeface="Arial" charset="0"/>
                <a:ea typeface="Arial" charset="0"/>
                <a:cs typeface="Arial" charset="0"/>
              </a:rPr>
              <a:t>E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, R</a:t>
            </a:r>
            <a:r>
              <a:rPr lang="en-US" sz="2000" baseline="-25000" dirty="0">
                <a:latin typeface="Arial" charset="0"/>
                <a:ea typeface="Arial" charset="0"/>
                <a:cs typeface="Arial" charset="0"/>
              </a:rPr>
              <a:t>C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= 5 R</a:t>
            </a:r>
            <a:r>
              <a:rPr lang="en-US" sz="2000" baseline="-25000" dirty="0">
                <a:latin typeface="Arial" charset="0"/>
                <a:ea typeface="Arial" charset="0"/>
                <a:cs typeface="Arial" charset="0"/>
              </a:rPr>
              <a:t>E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 so R</a:t>
            </a:r>
            <a:r>
              <a:rPr lang="en-US" sz="2000" baseline="-25000" dirty="0">
                <a:latin typeface="Arial" charset="0"/>
                <a:ea typeface="Arial" charset="0"/>
                <a:cs typeface="Arial" charset="0"/>
              </a:rPr>
              <a:t>E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 ∼ 270 𝝮 (this is a standard resistor value) and R</a:t>
            </a:r>
            <a:r>
              <a:rPr lang="en-US" sz="2000" baseline="-25000" dirty="0">
                <a:latin typeface="Arial" charset="0"/>
                <a:ea typeface="Arial" charset="0"/>
                <a:cs typeface="Arial" charset="0"/>
              </a:rPr>
              <a:t>C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= 1.5k𝝮.</a:t>
            </a:r>
          </a:p>
          <a:p>
            <a:pPr marL="457200" indent="-457200" algn="l">
              <a:buFont typeface="+mj-lt"/>
              <a:buAutoNum type="arabicPeriod"/>
            </a:pPr>
            <a:endParaRPr lang="en-US" sz="20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FA32F8ED-EEB4-4D51-9E8E-3B145D9B9811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2066C03-AE26-5442-9EAB-3F6E244711CD}"/>
              </a:ext>
            </a:extLst>
          </p:cNvPr>
          <p:cNvSpPr txBox="1"/>
          <p:nvPr/>
        </p:nvSpPr>
        <p:spPr>
          <a:xfrm>
            <a:off x="758596" y="5136731"/>
            <a:ext cx="20279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Common emitter amp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22BA88-05E2-6F4D-B8F4-98D1DC124AD5}"/>
              </a:ext>
            </a:extLst>
          </p:cNvPr>
          <p:cNvSpPr txBox="1"/>
          <p:nvPr/>
        </p:nvSpPr>
        <p:spPr>
          <a:xfrm>
            <a:off x="430530" y="5990492"/>
            <a:ext cx="28264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Credit: Ward, Hands on Radio.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E99D4DD0-31D8-0C48-8570-FCBEAD4B57A4}"/>
              </a:ext>
            </a:extLst>
          </p:cNvPr>
          <p:cNvGrpSpPr/>
          <p:nvPr/>
        </p:nvGrpSpPr>
        <p:grpSpPr>
          <a:xfrm>
            <a:off x="75080" y="2317331"/>
            <a:ext cx="3617970" cy="2811732"/>
            <a:chOff x="75080" y="2317331"/>
            <a:chExt cx="3617970" cy="2811732"/>
          </a:xfrm>
        </p:grpSpPr>
        <p:grpSp>
          <p:nvGrpSpPr>
            <p:cNvPr id="6" name="Group 478">
              <a:extLst>
                <a:ext uri="{FF2B5EF4-FFF2-40B4-BE49-F238E27FC236}">
                  <a16:creationId xmlns:a16="http://schemas.microsoft.com/office/drawing/2014/main" id="{C53F92AA-8247-F94A-81C1-8FA845845739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547980" y="3513195"/>
              <a:ext cx="401622" cy="609600"/>
              <a:chOff x="4656" y="1344"/>
              <a:chExt cx="192" cy="384"/>
            </a:xfrm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0569AF01-EF02-4046-8D9D-36032D6B7F0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8" name="Line 36">
                <a:extLst>
                  <a:ext uri="{FF2B5EF4-FFF2-40B4-BE49-F238E27FC236}">
                    <a16:creationId xmlns:a16="http://schemas.microsoft.com/office/drawing/2014/main" id="{0F3C3E93-4514-204B-BD3E-7BA962263B2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" name="Line 37">
                <a:extLst>
                  <a:ext uri="{FF2B5EF4-FFF2-40B4-BE49-F238E27FC236}">
                    <a16:creationId xmlns:a16="http://schemas.microsoft.com/office/drawing/2014/main" id="{4C5B45F4-65F2-4B47-A320-BA88F02AF12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" name="Freeform 9">
                <a:extLst>
                  <a:ext uri="{FF2B5EF4-FFF2-40B4-BE49-F238E27FC236}">
                    <a16:creationId xmlns:a16="http://schemas.microsoft.com/office/drawing/2014/main" id="{E971F638-A8FB-3441-B5A3-58B7812AA06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11" name="Group 207">
              <a:extLst>
                <a:ext uri="{FF2B5EF4-FFF2-40B4-BE49-F238E27FC236}">
                  <a16:creationId xmlns:a16="http://schemas.microsoft.com/office/drawing/2014/main" id="{49A4E153-A30A-1245-B9D4-B7BA68F0C3A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0530" y="3802300"/>
              <a:ext cx="304800" cy="762000"/>
              <a:chOff x="4560" y="2400"/>
              <a:chExt cx="192" cy="480"/>
            </a:xfrm>
          </p:grpSpPr>
          <p:sp>
            <p:nvSpPr>
              <p:cNvPr id="12" name="Oval 111">
                <a:extLst>
                  <a:ext uri="{FF2B5EF4-FFF2-40B4-BE49-F238E27FC236}">
                    <a16:creationId xmlns:a16="http://schemas.microsoft.com/office/drawing/2014/main" id="{483CEE99-6535-6443-9677-667631084AD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1200"/>
              </a:p>
            </p:txBody>
          </p:sp>
          <p:sp>
            <p:nvSpPr>
              <p:cNvPr id="13" name="Line 112">
                <a:extLst>
                  <a:ext uri="{FF2B5EF4-FFF2-40B4-BE49-F238E27FC236}">
                    <a16:creationId xmlns:a16="http://schemas.microsoft.com/office/drawing/2014/main" id="{AE46FD77-16C3-434C-9FB7-64D68321DF6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4" name="Line 113">
                <a:extLst>
                  <a:ext uri="{FF2B5EF4-FFF2-40B4-BE49-F238E27FC236}">
                    <a16:creationId xmlns:a16="http://schemas.microsoft.com/office/drawing/2014/main" id="{28F1A285-260A-CF4F-BEC5-0D5F17FBD47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grpSp>
            <p:nvGrpSpPr>
              <p:cNvPr id="15" name="Group 117">
                <a:extLst>
                  <a:ext uri="{FF2B5EF4-FFF2-40B4-BE49-F238E27FC236}">
                    <a16:creationId xmlns:a16="http://schemas.microsoft.com/office/drawing/2014/main" id="{CE4C09B4-B264-DF4C-AA06-09E090E8B736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16" name="Arc 118">
                  <a:extLst>
                    <a:ext uri="{FF2B5EF4-FFF2-40B4-BE49-F238E27FC236}">
                      <a16:creationId xmlns:a16="http://schemas.microsoft.com/office/drawing/2014/main" id="{773A30B2-00A2-B749-933B-874CBEC9086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96 h 21600"/>
                    <a:gd name="T2" fmla="*/ 192 w 43200"/>
                    <a:gd name="T3" fmla="*/ 96 h 21600"/>
                    <a:gd name="T4" fmla="*/ 96 w 43200"/>
                    <a:gd name="T5" fmla="*/ 96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17" name="Arc 119">
                  <a:extLst>
                    <a:ext uri="{FF2B5EF4-FFF2-40B4-BE49-F238E27FC236}">
                      <a16:creationId xmlns:a16="http://schemas.microsoft.com/office/drawing/2014/main" id="{F9924559-9BB9-FF4A-92ED-2C8B9300FE0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96 h 21600"/>
                    <a:gd name="T2" fmla="*/ 192 w 43200"/>
                    <a:gd name="T3" fmla="*/ 96 h 21600"/>
                    <a:gd name="T4" fmla="*/ 96 w 43200"/>
                    <a:gd name="T5" fmla="*/ 96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</p:grpSp>
        </p:grp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A33DC54-88BF-7940-A335-A8BF3DA5811F}"/>
                </a:ext>
              </a:extLst>
            </p:cNvPr>
            <p:cNvCxnSpPr/>
            <p:nvPr/>
          </p:nvCxnSpPr>
          <p:spPr>
            <a:xfrm>
              <a:off x="1040130" y="3816442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" name="Group 222">
              <a:extLst>
                <a:ext uri="{FF2B5EF4-FFF2-40B4-BE49-F238E27FC236}">
                  <a16:creationId xmlns:a16="http://schemas.microsoft.com/office/drawing/2014/main" id="{E90F6414-F432-824E-B6A3-284119E5200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0530" y="4439263"/>
              <a:ext cx="304800" cy="381000"/>
              <a:chOff x="4272" y="3072"/>
              <a:chExt cx="192" cy="240"/>
            </a:xfrm>
          </p:grpSpPr>
          <p:sp>
            <p:nvSpPr>
              <p:cNvPr id="20" name="Line 99">
                <a:extLst>
                  <a:ext uri="{FF2B5EF4-FFF2-40B4-BE49-F238E27FC236}">
                    <a16:creationId xmlns:a16="http://schemas.microsoft.com/office/drawing/2014/main" id="{048D879B-9DFA-5246-8D43-176C66F0317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1" name="Line 100">
                <a:extLst>
                  <a:ext uri="{FF2B5EF4-FFF2-40B4-BE49-F238E27FC236}">
                    <a16:creationId xmlns:a16="http://schemas.microsoft.com/office/drawing/2014/main" id="{5C7DBECE-3ED4-9047-B03A-9A27E92F0B6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2" name="Line 101">
                <a:extLst>
                  <a:ext uri="{FF2B5EF4-FFF2-40B4-BE49-F238E27FC236}">
                    <a16:creationId xmlns:a16="http://schemas.microsoft.com/office/drawing/2014/main" id="{A717DD1A-3937-824B-BDBB-836CBFD93E1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3" name="Line 102">
                <a:extLst>
                  <a:ext uri="{FF2B5EF4-FFF2-40B4-BE49-F238E27FC236}">
                    <a16:creationId xmlns:a16="http://schemas.microsoft.com/office/drawing/2014/main" id="{C6CA9AC1-F9FA-0A41-AF48-7F5FB4659C7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4" name="Line 103">
                <a:extLst>
                  <a:ext uri="{FF2B5EF4-FFF2-40B4-BE49-F238E27FC236}">
                    <a16:creationId xmlns:a16="http://schemas.microsoft.com/office/drawing/2014/main" id="{C97E297C-8A58-0147-A766-735CEF82F66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5" name="Line 104">
                <a:extLst>
                  <a:ext uri="{FF2B5EF4-FFF2-40B4-BE49-F238E27FC236}">
                    <a16:creationId xmlns:a16="http://schemas.microsoft.com/office/drawing/2014/main" id="{3B9E57A1-085F-D046-BD77-75128D144C6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27" name="Group 210">
              <a:extLst>
                <a:ext uri="{FF2B5EF4-FFF2-40B4-BE49-F238E27FC236}">
                  <a16:creationId xmlns:a16="http://schemas.microsoft.com/office/drawing/2014/main" id="{0417D0CB-896A-8F4B-8F33-D799177BC2DC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811530" y="3421755"/>
              <a:ext cx="304800" cy="762000"/>
              <a:chOff x="3216" y="1728"/>
              <a:chExt cx="192" cy="480"/>
            </a:xfrm>
          </p:grpSpPr>
          <p:sp>
            <p:nvSpPr>
              <p:cNvPr id="28" name="Line 8">
                <a:extLst>
                  <a:ext uri="{FF2B5EF4-FFF2-40B4-BE49-F238E27FC236}">
                    <a16:creationId xmlns:a16="http://schemas.microsoft.com/office/drawing/2014/main" id="{DF8B49CF-BDBA-FD40-A110-D9C15990C71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9" name="Line 9">
                <a:extLst>
                  <a:ext uri="{FF2B5EF4-FFF2-40B4-BE49-F238E27FC236}">
                    <a16:creationId xmlns:a16="http://schemas.microsoft.com/office/drawing/2014/main" id="{623AB10A-2450-5F48-A3A1-D97C5161475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30" name="Line 10">
                <a:extLst>
                  <a:ext uri="{FF2B5EF4-FFF2-40B4-BE49-F238E27FC236}">
                    <a16:creationId xmlns:a16="http://schemas.microsoft.com/office/drawing/2014/main" id="{4A38DDB2-D9BF-544D-9516-145998422EA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31" name="Line 11">
                <a:extLst>
                  <a:ext uri="{FF2B5EF4-FFF2-40B4-BE49-F238E27FC236}">
                    <a16:creationId xmlns:a16="http://schemas.microsoft.com/office/drawing/2014/main" id="{E6FDEA63-7620-134C-9749-5FF3F2B80EA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32" name="Freeform 12">
              <a:extLst>
                <a:ext uri="{FF2B5EF4-FFF2-40B4-BE49-F238E27FC236}">
                  <a16:creationId xmlns:a16="http://schemas.microsoft.com/office/drawing/2014/main" id="{BDA9490F-FC83-0048-9992-1B1CDD1BB32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86509" y="3086475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33" name="Freeform 12">
              <a:extLst>
                <a:ext uri="{FF2B5EF4-FFF2-40B4-BE49-F238E27FC236}">
                  <a16:creationId xmlns:a16="http://schemas.microsoft.com/office/drawing/2014/main" id="{2F64E30A-186E-904E-8749-6207C9B92ED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203299" y="2751195"/>
              <a:ext cx="189848" cy="81190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723161CB-E757-C843-A13D-0B2C91D7EBE4}"/>
                </a:ext>
              </a:extLst>
            </p:cNvPr>
            <p:cNvCxnSpPr/>
            <p:nvPr/>
          </p:nvCxnSpPr>
          <p:spPr>
            <a:xfrm>
              <a:off x="1941506" y="3513195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28AA808-04BE-7943-910C-E961A1528EF6}"/>
                </a:ext>
              </a:extLst>
            </p:cNvPr>
            <p:cNvCxnSpPr/>
            <p:nvPr/>
          </p:nvCxnSpPr>
          <p:spPr>
            <a:xfrm flipV="1">
              <a:off x="1470192" y="2752747"/>
              <a:ext cx="839788" cy="454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A96CA7ED-45D4-2D4C-A7C3-21079EB2A976}"/>
                </a:ext>
              </a:extLst>
            </p:cNvPr>
            <p:cNvCxnSpPr/>
            <p:nvPr/>
          </p:nvCxnSpPr>
          <p:spPr>
            <a:xfrm rot="10800000">
              <a:off x="1485432" y="2757291"/>
              <a:ext cx="1588" cy="37490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B6779009-511B-4844-B8EC-5CF33E8E8D6F}"/>
                </a:ext>
              </a:extLst>
            </p:cNvPr>
            <p:cNvCxnSpPr/>
            <p:nvPr/>
          </p:nvCxnSpPr>
          <p:spPr>
            <a:xfrm rot="5400000" flipH="1" flipV="1">
              <a:off x="1749147" y="2586603"/>
              <a:ext cx="329184" cy="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40B873D-8697-174C-BAA0-4D9F3ACC5224}"/>
                </a:ext>
              </a:extLst>
            </p:cNvPr>
            <p:cNvSpPr txBox="1"/>
            <p:nvPr/>
          </p:nvSpPr>
          <p:spPr>
            <a:xfrm>
              <a:off x="1846059" y="2914745"/>
              <a:ext cx="148350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R</a:t>
              </a:r>
              <a:r>
                <a:rPr lang="en-US" sz="1200" baseline="-25000"/>
                <a:t>C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FE4E330-230C-4F4F-9B2D-5638559A4780}"/>
                </a:ext>
              </a:extLst>
            </p:cNvPr>
            <p:cNvSpPr txBox="1"/>
            <p:nvPr/>
          </p:nvSpPr>
          <p:spPr>
            <a:xfrm>
              <a:off x="1002030" y="3213312"/>
              <a:ext cx="87185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R</a:t>
              </a:r>
              <a:r>
                <a:rPr lang="en-US" sz="1200" baseline="-25000"/>
                <a:t>1</a:t>
              </a:r>
              <a:endParaRPr lang="en-US" sz="120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E59748E-EC65-6F40-98E6-1E6FD772CC7F}"/>
                </a:ext>
              </a:extLst>
            </p:cNvPr>
            <p:cNvSpPr txBox="1"/>
            <p:nvPr/>
          </p:nvSpPr>
          <p:spPr>
            <a:xfrm>
              <a:off x="619888" y="3372463"/>
              <a:ext cx="7483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C</a:t>
              </a:r>
              <a:r>
                <a:rPr lang="en-US" sz="1200" baseline="-25000"/>
                <a:t>i</a:t>
              </a:r>
              <a:endParaRPr lang="en-US" sz="1200"/>
            </a:p>
          </p:txBody>
        </p:sp>
        <p:grpSp>
          <p:nvGrpSpPr>
            <p:cNvPr id="41" name="Group 210">
              <a:extLst>
                <a:ext uri="{FF2B5EF4-FFF2-40B4-BE49-F238E27FC236}">
                  <a16:creationId xmlns:a16="http://schemas.microsoft.com/office/drawing/2014/main" id="{F8C6E7D7-AC0B-354D-AFD1-E7A18F515CF6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2767180" y="3132196"/>
              <a:ext cx="304800" cy="762000"/>
              <a:chOff x="3216" y="1728"/>
              <a:chExt cx="192" cy="480"/>
            </a:xfrm>
          </p:grpSpPr>
          <p:sp>
            <p:nvSpPr>
              <p:cNvPr id="42" name="Line 8">
                <a:extLst>
                  <a:ext uri="{FF2B5EF4-FFF2-40B4-BE49-F238E27FC236}">
                    <a16:creationId xmlns:a16="http://schemas.microsoft.com/office/drawing/2014/main" id="{CE9CAE30-4764-BC47-AE31-B01F96ED0D1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3" name="Line 9">
                <a:extLst>
                  <a:ext uri="{FF2B5EF4-FFF2-40B4-BE49-F238E27FC236}">
                    <a16:creationId xmlns:a16="http://schemas.microsoft.com/office/drawing/2014/main" id="{51F4D18C-F3D6-9947-B0AD-218184BF89B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4" name="Line 10">
                <a:extLst>
                  <a:ext uri="{FF2B5EF4-FFF2-40B4-BE49-F238E27FC236}">
                    <a16:creationId xmlns:a16="http://schemas.microsoft.com/office/drawing/2014/main" id="{F85A3BF1-39BA-5044-8C16-F3DD93E24B1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5" name="Line 11">
                <a:extLst>
                  <a:ext uri="{FF2B5EF4-FFF2-40B4-BE49-F238E27FC236}">
                    <a16:creationId xmlns:a16="http://schemas.microsoft.com/office/drawing/2014/main" id="{9700B409-EFFA-414B-BDDE-1A42D4A018A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A019E72-2318-7A4D-8D20-2C79DC2CE91D}"/>
                </a:ext>
              </a:extLst>
            </p:cNvPr>
            <p:cNvSpPr/>
            <p:nvPr/>
          </p:nvSpPr>
          <p:spPr>
            <a:xfrm>
              <a:off x="3261338" y="3470448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grpSp>
          <p:nvGrpSpPr>
            <p:cNvPr id="47" name="Group 222">
              <a:extLst>
                <a:ext uri="{FF2B5EF4-FFF2-40B4-BE49-F238E27FC236}">
                  <a16:creationId xmlns:a16="http://schemas.microsoft.com/office/drawing/2014/main" id="{8F4DC5B4-D130-9149-9FDD-40A611A89B5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01314" y="4748063"/>
              <a:ext cx="304800" cy="381000"/>
              <a:chOff x="4272" y="3072"/>
              <a:chExt cx="192" cy="240"/>
            </a:xfrm>
          </p:grpSpPr>
          <p:sp>
            <p:nvSpPr>
              <p:cNvPr id="48" name="Line 99">
                <a:extLst>
                  <a:ext uri="{FF2B5EF4-FFF2-40B4-BE49-F238E27FC236}">
                    <a16:creationId xmlns:a16="http://schemas.microsoft.com/office/drawing/2014/main" id="{A324A25E-63F5-A64F-A605-F1D898BD43C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9" name="Line 100">
                <a:extLst>
                  <a:ext uri="{FF2B5EF4-FFF2-40B4-BE49-F238E27FC236}">
                    <a16:creationId xmlns:a16="http://schemas.microsoft.com/office/drawing/2014/main" id="{31C37214-1FD3-4E41-8C57-A3F37CE045A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0" name="Line 101">
                <a:extLst>
                  <a:ext uri="{FF2B5EF4-FFF2-40B4-BE49-F238E27FC236}">
                    <a16:creationId xmlns:a16="http://schemas.microsoft.com/office/drawing/2014/main" id="{69E153E3-B6C7-A543-A5CA-793BD053430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1" name="Line 102">
                <a:extLst>
                  <a:ext uri="{FF2B5EF4-FFF2-40B4-BE49-F238E27FC236}">
                    <a16:creationId xmlns:a16="http://schemas.microsoft.com/office/drawing/2014/main" id="{C3D23BA4-16E8-A545-BD89-134060773BE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2" name="Line 103">
                <a:extLst>
                  <a:ext uri="{FF2B5EF4-FFF2-40B4-BE49-F238E27FC236}">
                    <a16:creationId xmlns:a16="http://schemas.microsoft.com/office/drawing/2014/main" id="{876A34BF-D621-324D-B39A-E512B7D09E2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3" name="Line 104">
                <a:extLst>
                  <a:ext uri="{FF2B5EF4-FFF2-40B4-BE49-F238E27FC236}">
                    <a16:creationId xmlns:a16="http://schemas.microsoft.com/office/drawing/2014/main" id="{F14294EB-00E1-C747-BE19-D413DF46294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54" name="Freeform 12">
              <a:extLst>
                <a:ext uri="{FF2B5EF4-FFF2-40B4-BE49-F238E27FC236}">
                  <a16:creationId xmlns:a16="http://schemas.microsoft.com/office/drawing/2014/main" id="{E9D77738-7211-C943-94BD-DB609677E96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68825" y="3815149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55" name="Freeform 12">
              <a:extLst>
                <a:ext uri="{FF2B5EF4-FFF2-40B4-BE49-F238E27FC236}">
                  <a16:creationId xmlns:a16="http://schemas.microsoft.com/office/drawing/2014/main" id="{825F60F0-4C26-C241-BE11-60FFBA98B23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865376" y="4058263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4D81CB72-9436-3D4E-A2E8-B9C05845A686}"/>
                </a:ext>
              </a:extLst>
            </p:cNvPr>
            <p:cNvCxnSpPr/>
            <p:nvPr/>
          </p:nvCxnSpPr>
          <p:spPr>
            <a:xfrm flipV="1">
              <a:off x="1458087" y="4744063"/>
              <a:ext cx="1874520" cy="4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1E15DB60-6F91-0648-896A-BA88FB44BC26}"/>
                </a:ext>
              </a:extLst>
            </p:cNvPr>
            <p:cNvCxnSpPr/>
            <p:nvPr/>
          </p:nvCxnSpPr>
          <p:spPr>
            <a:xfrm rot="5400000" flipH="1" flipV="1">
              <a:off x="1350735" y="4628969"/>
              <a:ext cx="228600" cy="158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6388831C-54B2-C04F-98B6-BAB3DCBCA80C}"/>
                </a:ext>
              </a:extLst>
            </p:cNvPr>
            <p:cNvSpPr/>
            <p:nvPr/>
          </p:nvSpPr>
          <p:spPr>
            <a:xfrm>
              <a:off x="3286888" y="4695272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1297A73E-36B9-7442-921C-26AAC6358D1F}"/>
                </a:ext>
              </a:extLst>
            </p:cNvPr>
            <p:cNvSpPr txBox="1"/>
            <p:nvPr/>
          </p:nvSpPr>
          <p:spPr>
            <a:xfrm>
              <a:off x="2752300" y="3077566"/>
              <a:ext cx="3770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/>
                <a:t>C</a:t>
              </a:r>
              <a:r>
                <a:rPr lang="en-US" sz="1200" baseline="-25000"/>
                <a:t>o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5BDE4DF-F81D-794B-9972-37ED67386AC5}"/>
                </a:ext>
              </a:extLst>
            </p:cNvPr>
            <p:cNvSpPr txBox="1"/>
            <p:nvPr/>
          </p:nvSpPr>
          <p:spPr>
            <a:xfrm>
              <a:off x="1042085" y="4073503"/>
              <a:ext cx="566663" cy="277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R</a:t>
              </a:r>
              <a:r>
                <a:rPr lang="en-US" sz="1200" baseline="-25000"/>
                <a:t>2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564B8F3F-3DDE-A94E-82A4-91657C5C723F}"/>
                </a:ext>
              </a:extLst>
            </p:cNvPr>
            <p:cNvSpPr txBox="1"/>
            <p:nvPr/>
          </p:nvSpPr>
          <p:spPr>
            <a:xfrm>
              <a:off x="2076478" y="4285705"/>
              <a:ext cx="7329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R</a:t>
              </a:r>
              <a:r>
                <a:rPr lang="en-US" sz="1200" baseline="-25000"/>
                <a:t>E</a:t>
              </a: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6034C60F-C8F5-1A4A-AAC9-36EF362BE7E9}"/>
                </a:ext>
              </a:extLst>
            </p:cNvPr>
            <p:cNvSpPr/>
            <p:nvPr/>
          </p:nvSpPr>
          <p:spPr>
            <a:xfrm>
              <a:off x="1856994" y="2324820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AA8D3654-36A7-2A44-AEC1-4E794257348D}"/>
                </a:ext>
              </a:extLst>
            </p:cNvPr>
            <p:cNvSpPr txBox="1"/>
            <p:nvPr/>
          </p:nvSpPr>
          <p:spPr>
            <a:xfrm>
              <a:off x="75080" y="3982063"/>
              <a:ext cx="3669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v</a:t>
              </a:r>
              <a:r>
                <a:rPr lang="en-US" sz="1200" baseline="-25000"/>
                <a:t>s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43E6BFBC-735C-E04B-A9CF-10951A7C9E2D}"/>
                </a:ext>
              </a:extLst>
            </p:cNvPr>
            <p:cNvSpPr txBox="1"/>
            <p:nvPr/>
          </p:nvSpPr>
          <p:spPr>
            <a:xfrm>
              <a:off x="2084386" y="2317331"/>
              <a:ext cx="37901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V</a:t>
              </a:r>
              <a:r>
                <a:rPr lang="en-US" sz="1200" baseline="-25000" dirty="0"/>
                <a:t>CC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7D1081CB-1B7B-1D47-A9E4-686B8D63A5F1}"/>
                </a:ext>
              </a:extLst>
            </p:cNvPr>
            <p:cNvSpPr txBox="1"/>
            <p:nvPr/>
          </p:nvSpPr>
          <p:spPr>
            <a:xfrm>
              <a:off x="3326130" y="3970395"/>
              <a:ext cx="3669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v</a:t>
              </a:r>
              <a:r>
                <a:rPr lang="en-US" sz="1200" baseline="-25000"/>
                <a:t>s</a:t>
              </a: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DC10A619-B5A6-7040-898E-C24634FCF5E6}"/>
                </a:ext>
              </a:extLst>
            </p:cNvPr>
            <p:cNvSpPr/>
            <p:nvPr/>
          </p:nvSpPr>
          <p:spPr>
            <a:xfrm>
              <a:off x="2246346" y="3464980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2EC0C1EB-C1E3-5740-A868-8C29FC8F90A2}"/>
                </a:ext>
              </a:extLst>
            </p:cNvPr>
            <p:cNvSpPr/>
            <p:nvPr/>
          </p:nvSpPr>
          <p:spPr>
            <a:xfrm>
              <a:off x="1408146" y="3767398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A5EF7C88-BC79-7849-A5D4-6EED9352826A}"/>
                </a:ext>
              </a:extLst>
            </p:cNvPr>
            <p:cNvSpPr/>
            <p:nvPr/>
          </p:nvSpPr>
          <p:spPr>
            <a:xfrm>
              <a:off x="1886558" y="4694646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</p:spTree>
    <p:extLst>
      <p:ext uri="{BB962C8B-B14F-4D97-AF65-F5344CB8AC3E}">
        <p14:creationId xmlns:p14="http://schemas.microsoft.com/office/powerpoint/2010/main" val="26798562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33753" y="1381899"/>
            <a:ext cx="6858967" cy="3924109"/>
          </a:xfrm>
        </p:spPr>
        <p:txBody>
          <a:bodyPr>
            <a:noAutofit/>
          </a:bodyPr>
          <a:lstStyle/>
          <a:p>
            <a:pPr marL="457200" indent="-457200" algn="l">
              <a:buFont typeface="+mj-lt"/>
              <a:buAutoNum type="arabicPeriod" startAt="6"/>
            </a:pPr>
            <a:r>
              <a:rPr lang="en-US" sz="2000" dirty="0">
                <a:ea typeface="Arial" charset="0"/>
                <a:cs typeface="Arial" charset="0"/>
              </a:rPr>
              <a:t>i</a:t>
            </a:r>
            <a:r>
              <a:rPr lang="en-US" sz="2000" baseline="-25000" dirty="0">
                <a:ea typeface="Arial" charset="0"/>
                <a:cs typeface="Arial" charset="0"/>
              </a:rPr>
              <a:t>b</a:t>
            </a:r>
            <a:r>
              <a:rPr lang="en-US" sz="2000" dirty="0">
                <a:ea typeface="Arial" charset="0"/>
                <a:cs typeface="Arial" charset="0"/>
              </a:rPr>
              <a:t> = 4mA/𝛽 = 27 𝝁A.</a:t>
            </a:r>
          </a:p>
          <a:p>
            <a:pPr marL="457200" indent="-457200" algn="l">
              <a:buFont typeface="+mj-lt"/>
              <a:buAutoNum type="arabicPeriod" startAt="6"/>
            </a:pPr>
            <a:r>
              <a:rPr lang="en-US" sz="2000" dirty="0">
                <a:ea typeface="Arial" charset="0"/>
                <a:cs typeface="Arial" charset="0"/>
              </a:rPr>
              <a:t>Since </a:t>
            </a:r>
            <a:r>
              <a:rPr lang="en-US" sz="2000" dirty="0" err="1">
                <a:ea typeface="Arial" charset="0"/>
                <a:cs typeface="Arial" charset="0"/>
              </a:rPr>
              <a:t>V</a:t>
            </a:r>
            <a:r>
              <a:rPr lang="en-US" sz="2000" baseline="-25000" dirty="0" err="1">
                <a:ea typeface="Arial" charset="0"/>
                <a:cs typeface="Arial" charset="0"/>
              </a:rPr>
              <a:t>be</a:t>
            </a:r>
            <a:r>
              <a:rPr lang="en-US" sz="2000" dirty="0">
                <a:ea typeface="Arial" charset="0"/>
                <a:cs typeface="Arial" charset="0"/>
              </a:rPr>
              <a:t> must be greater than .7V throughout the input signal range, we want the voltage across R</a:t>
            </a:r>
            <a:r>
              <a:rPr lang="en-US" sz="2000" baseline="-25000" dirty="0">
                <a:ea typeface="Arial" charset="0"/>
                <a:cs typeface="Arial" charset="0"/>
              </a:rPr>
              <a:t>2 </a:t>
            </a:r>
            <a:r>
              <a:rPr lang="en-US" sz="2000" dirty="0">
                <a:ea typeface="Arial" charset="0"/>
                <a:cs typeface="Arial" charset="0"/>
              </a:rPr>
              <a:t>to satisfy </a:t>
            </a:r>
            <a:r>
              <a:rPr lang="en-US" sz="2000" dirty="0" err="1">
                <a:ea typeface="Arial" charset="0"/>
                <a:cs typeface="Arial" charset="0"/>
              </a:rPr>
              <a:t>V</a:t>
            </a:r>
            <a:r>
              <a:rPr lang="en-US" sz="2000" baseline="-25000" dirty="0" err="1">
                <a:ea typeface="Arial" charset="0"/>
                <a:cs typeface="Arial" charset="0"/>
              </a:rPr>
              <a:t>be</a:t>
            </a:r>
            <a:r>
              <a:rPr lang="en-US" sz="2000" baseline="-25000" dirty="0">
                <a:ea typeface="Arial" charset="0"/>
                <a:cs typeface="Arial" charset="0"/>
              </a:rPr>
              <a:t> </a:t>
            </a:r>
            <a:r>
              <a:rPr lang="en-US" sz="2000" dirty="0">
                <a:ea typeface="Arial" charset="0"/>
                <a:cs typeface="Arial" charset="0"/>
              </a:rPr>
              <a:t>+ </a:t>
            </a:r>
            <a:r>
              <a:rPr lang="en-US" sz="2000" dirty="0" err="1">
                <a:ea typeface="Arial" charset="0"/>
                <a:cs typeface="Arial" charset="0"/>
              </a:rPr>
              <a:t>i</a:t>
            </a:r>
            <a:r>
              <a:rPr lang="en-US" sz="2000" baseline="-25000" dirty="0" err="1">
                <a:ea typeface="Arial" charset="0"/>
                <a:cs typeface="Arial" charset="0"/>
              </a:rPr>
              <a:t>c</a:t>
            </a:r>
            <a:r>
              <a:rPr lang="en-US" sz="2000" dirty="0" err="1">
                <a:ea typeface="Arial" charset="0"/>
                <a:cs typeface="Arial" charset="0"/>
              </a:rPr>
              <a:t>R</a:t>
            </a:r>
            <a:r>
              <a:rPr lang="en-US" sz="2000" baseline="-25000" dirty="0" err="1">
                <a:ea typeface="Arial" charset="0"/>
                <a:cs typeface="Arial" charset="0"/>
              </a:rPr>
              <a:t>E</a:t>
            </a:r>
            <a:r>
              <a:rPr lang="en-US" sz="2000" dirty="0">
                <a:ea typeface="Arial" charset="0"/>
                <a:cs typeface="Arial" charset="0"/>
              </a:rPr>
              <a:t> = 1.8V.</a:t>
            </a:r>
          </a:p>
          <a:p>
            <a:pPr marL="457200" indent="-457200" algn="l">
              <a:buFont typeface="+mj-lt"/>
              <a:buAutoNum type="arabicPeriod" startAt="6"/>
            </a:pPr>
            <a:r>
              <a:rPr lang="en-US" sz="2000" dirty="0">
                <a:ea typeface="Arial" charset="0"/>
                <a:cs typeface="Arial" charset="0"/>
              </a:rPr>
              <a:t>We insert a voltage divider consisting of R</a:t>
            </a:r>
            <a:r>
              <a:rPr lang="en-US" sz="2000" baseline="-25000" dirty="0">
                <a:ea typeface="Arial" charset="0"/>
                <a:cs typeface="Arial" charset="0"/>
              </a:rPr>
              <a:t>1</a:t>
            </a:r>
            <a:r>
              <a:rPr lang="en-US" sz="2000" dirty="0">
                <a:ea typeface="Arial" charset="0"/>
                <a:cs typeface="Arial" charset="0"/>
              </a:rPr>
              <a:t> and R</a:t>
            </a:r>
            <a:r>
              <a:rPr lang="en-US" sz="2000" baseline="-25000" dirty="0">
                <a:ea typeface="Arial" charset="0"/>
                <a:cs typeface="Arial" charset="0"/>
              </a:rPr>
              <a:t>2, </a:t>
            </a:r>
            <a:r>
              <a:rPr lang="en-US" sz="2000" dirty="0">
                <a:ea typeface="Arial" charset="0"/>
                <a:cs typeface="Arial" charset="0"/>
              </a:rPr>
              <a:t>so that R</a:t>
            </a:r>
            <a:r>
              <a:rPr lang="en-US" sz="2000" baseline="-25000" dirty="0">
                <a:ea typeface="Arial" charset="0"/>
                <a:cs typeface="Arial" charset="0"/>
              </a:rPr>
              <a:t>1</a:t>
            </a:r>
            <a:r>
              <a:rPr lang="en-US" sz="2000" dirty="0">
                <a:ea typeface="Arial" charset="0"/>
                <a:cs typeface="Arial" charset="0"/>
              </a:rPr>
              <a:t>= (12-1.8)/270 𝝁A ∼ 39 k𝝮.</a:t>
            </a:r>
          </a:p>
          <a:p>
            <a:pPr marL="457200" indent="-457200" algn="l">
              <a:buFont typeface="+mj-lt"/>
              <a:buAutoNum type="arabicPeriod" startAt="6"/>
            </a:pPr>
            <a:r>
              <a:rPr lang="en-US" sz="2000" dirty="0">
                <a:ea typeface="Arial" charset="0"/>
                <a:cs typeface="Arial" charset="0"/>
              </a:rPr>
              <a:t>C</a:t>
            </a:r>
            <a:r>
              <a:rPr lang="en-US" sz="2000" baseline="-25000" dirty="0">
                <a:ea typeface="Arial" charset="0"/>
                <a:cs typeface="Arial" charset="0"/>
              </a:rPr>
              <a:t>o</a:t>
            </a:r>
            <a:r>
              <a:rPr lang="en-US" sz="2000" dirty="0">
                <a:ea typeface="Arial" charset="0"/>
                <a:cs typeface="Arial" charset="0"/>
              </a:rPr>
              <a:t> and C</a:t>
            </a:r>
            <a:r>
              <a:rPr lang="en-US" sz="2000" baseline="-25000" dirty="0">
                <a:ea typeface="Arial" charset="0"/>
                <a:cs typeface="Arial" charset="0"/>
              </a:rPr>
              <a:t>i</a:t>
            </a:r>
            <a:r>
              <a:rPr lang="en-US" sz="2000" dirty="0">
                <a:ea typeface="Arial" charset="0"/>
                <a:cs typeface="Arial" charset="0"/>
              </a:rPr>
              <a:t> are picked to offer small resistance to the frequency range we’re interested in and C</a:t>
            </a:r>
            <a:r>
              <a:rPr lang="en-US" sz="2000" baseline="-25000" dirty="0">
                <a:ea typeface="Arial" charset="0"/>
                <a:cs typeface="Arial" charset="0"/>
              </a:rPr>
              <a:t>o</a:t>
            </a:r>
            <a:r>
              <a:rPr lang="en-US" sz="2000" dirty="0">
                <a:ea typeface="Arial" charset="0"/>
                <a:cs typeface="Arial" charset="0"/>
              </a:rPr>
              <a:t> = C</a:t>
            </a:r>
            <a:r>
              <a:rPr lang="en-US" sz="2000" baseline="-25000" dirty="0">
                <a:ea typeface="Arial" charset="0"/>
                <a:cs typeface="Arial" charset="0"/>
              </a:rPr>
              <a:t>i</a:t>
            </a:r>
            <a:r>
              <a:rPr lang="en-US" sz="2000" dirty="0">
                <a:ea typeface="Arial" charset="0"/>
                <a:cs typeface="Arial" charset="0"/>
              </a:rPr>
              <a:t> = 5 𝝁F. </a:t>
            </a:r>
          </a:p>
          <a:p>
            <a:pPr algn="l"/>
            <a:r>
              <a:rPr lang="en-US" sz="2000" dirty="0">
                <a:ea typeface="Arial" charset="0"/>
                <a:cs typeface="Arial" charset="0"/>
              </a:rPr>
              <a:t>I haven’t explained why we want R</a:t>
            </a:r>
            <a:r>
              <a:rPr lang="en-US" sz="2000" baseline="-25000" dirty="0">
                <a:ea typeface="Arial" charset="0"/>
                <a:cs typeface="Arial" charset="0"/>
              </a:rPr>
              <a:t>E</a:t>
            </a:r>
            <a:r>
              <a:rPr lang="en-US" sz="2000" dirty="0">
                <a:ea typeface="Arial" charset="0"/>
                <a:cs typeface="Arial" charset="0"/>
              </a:rPr>
              <a:t> but it provides thermal stability for the transistor over the range we care about.  The fact that A=R</a:t>
            </a:r>
            <a:r>
              <a:rPr lang="en-US" sz="2000" baseline="-25000" dirty="0">
                <a:ea typeface="Arial" charset="0"/>
                <a:cs typeface="Arial" charset="0"/>
              </a:rPr>
              <a:t>C</a:t>
            </a:r>
            <a:r>
              <a:rPr lang="en-US" sz="2000" dirty="0">
                <a:ea typeface="Arial" charset="0"/>
                <a:cs typeface="Arial" charset="0"/>
              </a:rPr>
              <a:t>/R</a:t>
            </a:r>
            <a:r>
              <a:rPr lang="en-US" sz="2000" baseline="-25000" dirty="0">
                <a:ea typeface="Arial" charset="0"/>
                <a:cs typeface="Arial" charset="0"/>
              </a:rPr>
              <a:t>E </a:t>
            </a:r>
            <a:r>
              <a:rPr lang="en-US" sz="2000" dirty="0">
                <a:ea typeface="Arial" charset="0"/>
                <a:cs typeface="Arial" charset="0"/>
              </a:rPr>
              <a:t>can be calculated using Kirchhoff’s laws.</a:t>
            </a:r>
          </a:p>
          <a:p>
            <a:pPr marL="457200" indent="-457200" algn="l">
              <a:buFont typeface="+mj-lt"/>
              <a:buAutoNum type="arabicPeriod"/>
            </a:pPr>
            <a:endParaRPr lang="en-US" sz="2000" dirty="0">
              <a:latin typeface="Arial" charset="0"/>
              <a:ea typeface="Arial" charset="0"/>
              <a:cs typeface="Arial" charset="0"/>
            </a:endParaRPr>
          </a:p>
          <a:p>
            <a:pPr marL="457200" indent="-457200" algn="l">
              <a:buFont typeface="+mj-lt"/>
              <a:buAutoNum type="arabicPeriod"/>
            </a:pPr>
            <a:endParaRPr lang="en-US" sz="20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FA32F8ED-EEB4-4D51-9E8E-3B145D9B9811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2066C03-AE26-5442-9EAB-3F6E244711CD}"/>
              </a:ext>
            </a:extLst>
          </p:cNvPr>
          <p:cNvSpPr txBox="1"/>
          <p:nvPr/>
        </p:nvSpPr>
        <p:spPr>
          <a:xfrm>
            <a:off x="758596" y="5136731"/>
            <a:ext cx="20279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Common emitter amp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22BA88-05E2-6F4D-B8F4-98D1DC124AD5}"/>
              </a:ext>
            </a:extLst>
          </p:cNvPr>
          <p:cNvSpPr txBox="1"/>
          <p:nvPr/>
        </p:nvSpPr>
        <p:spPr>
          <a:xfrm>
            <a:off x="430530" y="5990492"/>
            <a:ext cx="28264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Credit: Ward, Hands on Radio.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7E3E816B-9311-D745-B613-B08BBD3E9BA2}"/>
              </a:ext>
            </a:extLst>
          </p:cNvPr>
          <p:cNvGrpSpPr/>
          <p:nvPr/>
        </p:nvGrpSpPr>
        <p:grpSpPr>
          <a:xfrm>
            <a:off x="75080" y="2317331"/>
            <a:ext cx="3617970" cy="2811732"/>
            <a:chOff x="75080" y="2317331"/>
            <a:chExt cx="3617970" cy="2811732"/>
          </a:xfrm>
        </p:grpSpPr>
        <p:grpSp>
          <p:nvGrpSpPr>
            <p:cNvPr id="6" name="Group 478">
              <a:extLst>
                <a:ext uri="{FF2B5EF4-FFF2-40B4-BE49-F238E27FC236}">
                  <a16:creationId xmlns:a16="http://schemas.microsoft.com/office/drawing/2014/main" id="{C53F92AA-8247-F94A-81C1-8FA845845739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547980" y="3513195"/>
              <a:ext cx="401622" cy="609600"/>
              <a:chOff x="4656" y="1344"/>
              <a:chExt cx="192" cy="384"/>
            </a:xfrm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0569AF01-EF02-4046-8D9D-36032D6B7F0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8" name="Line 36">
                <a:extLst>
                  <a:ext uri="{FF2B5EF4-FFF2-40B4-BE49-F238E27FC236}">
                    <a16:creationId xmlns:a16="http://schemas.microsoft.com/office/drawing/2014/main" id="{0F3C3E93-4514-204B-BD3E-7BA962263B2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" name="Line 37">
                <a:extLst>
                  <a:ext uri="{FF2B5EF4-FFF2-40B4-BE49-F238E27FC236}">
                    <a16:creationId xmlns:a16="http://schemas.microsoft.com/office/drawing/2014/main" id="{4C5B45F4-65F2-4B47-A320-BA88F02AF12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" name="Freeform 9">
                <a:extLst>
                  <a:ext uri="{FF2B5EF4-FFF2-40B4-BE49-F238E27FC236}">
                    <a16:creationId xmlns:a16="http://schemas.microsoft.com/office/drawing/2014/main" id="{E971F638-A8FB-3441-B5A3-58B7812AA06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11" name="Group 207">
              <a:extLst>
                <a:ext uri="{FF2B5EF4-FFF2-40B4-BE49-F238E27FC236}">
                  <a16:creationId xmlns:a16="http://schemas.microsoft.com/office/drawing/2014/main" id="{49A4E153-A30A-1245-B9D4-B7BA68F0C3A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0530" y="3802300"/>
              <a:ext cx="304800" cy="762000"/>
              <a:chOff x="4560" y="2400"/>
              <a:chExt cx="192" cy="480"/>
            </a:xfrm>
          </p:grpSpPr>
          <p:sp>
            <p:nvSpPr>
              <p:cNvPr id="12" name="Oval 111">
                <a:extLst>
                  <a:ext uri="{FF2B5EF4-FFF2-40B4-BE49-F238E27FC236}">
                    <a16:creationId xmlns:a16="http://schemas.microsoft.com/office/drawing/2014/main" id="{483CEE99-6535-6443-9677-667631084AD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1200"/>
              </a:p>
            </p:txBody>
          </p:sp>
          <p:sp>
            <p:nvSpPr>
              <p:cNvPr id="13" name="Line 112">
                <a:extLst>
                  <a:ext uri="{FF2B5EF4-FFF2-40B4-BE49-F238E27FC236}">
                    <a16:creationId xmlns:a16="http://schemas.microsoft.com/office/drawing/2014/main" id="{AE46FD77-16C3-434C-9FB7-64D68321DF6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4" name="Line 113">
                <a:extLst>
                  <a:ext uri="{FF2B5EF4-FFF2-40B4-BE49-F238E27FC236}">
                    <a16:creationId xmlns:a16="http://schemas.microsoft.com/office/drawing/2014/main" id="{28F1A285-260A-CF4F-BEC5-0D5F17FBD47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grpSp>
            <p:nvGrpSpPr>
              <p:cNvPr id="15" name="Group 117">
                <a:extLst>
                  <a:ext uri="{FF2B5EF4-FFF2-40B4-BE49-F238E27FC236}">
                    <a16:creationId xmlns:a16="http://schemas.microsoft.com/office/drawing/2014/main" id="{CE4C09B4-B264-DF4C-AA06-09E090E8B736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16" name="Arc 118">
                  <a:extLst>
                    <a:ext uri="{FF2B5EF4-FFF2-40B4-BE49-F238E27FC236}">
                      <a16:creationId xmlns:a16="http://schemas.microsoft.com/office/drawing/2014/main" id="{773A30B2-00A2-B749-933B-874CBEC9086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96 h 21600"/>
                    <a:gd name="T2" fmla="*/ 192 w 43200"/>
                    <a:gd name="T3" fmla="*/ 96 h 21600"/>
                    <a:gd name="T4" fmla="*/ 96 w 43200"/>
                    <a:gd name="T5" fmla="*/ 96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17" name="Arc 119">
                  <a:extLst>
                    <a:ext uri="{FF2B5EF4-FFF2-40B4-BE49-F238E27FC236}">
                      <a16:creationId xmlns:a16="http://schemas.microsoft.com/office/drawing/2014/main" id="{F9924559-9BB9-FF4A-92ED-2C8B9300FE0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96 h 21600"/>
                    <a:gd name="T2" fmla="*/ 192 w 43200"/>
                    <a:gd name="T3" fmla="*/ 96 h 21600"/>
                    <a:gd name="T4" fmla="*/ 96 w 43200"/>
                    <a:gd name="T5" fmla="*/ 96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</p:grpSp>
        </p:grp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A33DC54-88BF-7940-A335-A8BF3DA5811F}"/>
                </a:ext>
              </a:extLst>
            </p:cNvPr>
            <p:cNvCxnSpPr/>
            <p:nvPr/>
          </p:nvCxnSpPr>
          <p:spPr>
            <a:xfrm>
              <a:off x="1040130" y="3816442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" name="Group 222">
              <a:extLst>
                <a:ext uri="{FF2B5EF4-FFF2-40B4-BE49-F238E27FC236}">
                  <a16:creationId xmlns:a16="http://schemas.microsoft.com/office/drawing/2014/main" id="{E90F6414-F432-824E-B6A3-284119E5200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0530" y="4439263"/>
              <a:ext cx="304800" cy="381000"/>
              <a:chOff x="4272" y="3072"/>
              <a:chExt cx="192" cy="240"/>
            </a:xfrm>
          </p:grpSpPr>
          <p:sp>
            <p:nvSpPr>
              <p:cNvPr id="20" name="Line 99">
                <a:extLst>
                  <a:ext uri="{FF2B5EF4-FFF2-40B4-BE49-F238E27FC236}">
                    <a16:creationId xmlns:a16="http://schemas.microsoft.com/office/drawing/2014/main" id="{048D879B-9DFA-5246-8D43-176C66F0317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1" name="Line 100">
                <a:extLst>
                  <a:ext uri="{FF2B5EF4-FFF2-40B4-BE49-F238E27FC236}">
                    <a16:creationId xmlns:a16="http://schemas.microsoft.com/office/drawing/2014/main" id="{5C7DBECE-3ED4-9047-B03A-9A27E92F0B6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2" name="Line 101">
                <a:extLst>
                  <a:ext uri="{FF2B5EF4-FFF2-40B4-BE49-F238E27FC236}">
                    <a16:creationId xmlns:a16="http://schemas.microsoft.com/office/drawing/2014/main" id="{A717DD1A-3937-824B-BDBB-836CBFD93E1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3" name="Line 102">
                <a:extLst>
                  <a:ext uri="{FF2B5EF4-FFF2-40B4-BE49-F238E27FC236}">
                    <a16:creationId xmlns:a16="http://schemas.microsoft.com/office/drawing/2014/main" id="{C6CA9AC1-F9FA-0A41-AF48-7F5FB4659C7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4" name="Line 103">
                <a:extLst>
                  <a:ext uri="{FF2B5EF4-FFF2-40B4-BE49-F238E27FC236}">
                    <a16:creationId xmlns:a16="http://schemas.microsoft.com/office/drawing/2014/main" id="{C97E297C-8A58-0147-A766-735CEF82F66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5" name="Line 104">
                <a:extLst>
                  <a:ext uri="{FF2B5EF4-FFF2-40B4-BE49-F238E27FC236}">
                    <a16:creationId xmlns:a16="http://schemas.microsoft.com/office/drawing/2014/main" id="{3B9E57A1-085F-D046-BD77-75128D144C6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27" name="Group 210">
              <a:extLst>
                <a:ext uri="{FF2B5EF4-FFF2-40B4-BE49-F238E27FC236}">
                  <a16:creationId xmlns:a16="http://schemas.microsoft.com/office/drawing/2014/main" id="{0417D0CB-896A-8F4B-8F33-D799177BC2DC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811530" y="3421755"/>
              <a:ext cx="304800" cy="762000"/>
              <a:chOff x="3216" y="1728"/>
              <a:chExt cx="192" cy="480"/>
            </a:xfrm>
          </p:grpSpPr>
          <p:sp>
            <p:nvSpPr>
              <p:cNvPr id="28" name="Line 8">
                <a:extLst>
                  <a:ext uri="{FF2B5EF4-FFF2-40B4-BE49-F238E27FC236}">
                    <a16:creationId xmlns:a16="http://schemas.microsoft.com/office/drawing/2014/main" id="{DF8B49CF-BDBA-FD40-A110-D9C15990C71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9" name="Line 9">
                <a:extLst>
                  <a:ext uri="{FF2B5EF4-FFF2-40B4-BE49-F238E27FC236}">
                    <a16:creationId xmlns:a16="http://schemas.microsoft.com/office/drawing/2014/main" id="{623AB10A-2450-5F48-A3A1-D97C5161475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30" name="Line 10">
                <a:extLst>
                  <a:ext uri="{FF2B5EF4-FFF2-40B4-BE49-F238E27FC236}">
                    <a16:creationId xmlns:a16="http://schemas.microsoft.com/office/drawing/2014/main" id="{4A38DDB2-D9BF-544D-9516-145998422EA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31" name="Line 11">
                <a:extLst>
                  <a:ext uri="{FF2B5EF4-FFF2-40B4-BE49-F238E27FC236}">
                    <a16:creationId xmlns:a16="http://schemas.microsoft.com/office/drawing/2014/main" id="{E6FDEA63-7620-134C-9749-5FF3F2B80EA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32" name="Freeform 12">
              <a:extLst>
                <a:ext uri="{FF2B5EF4-FFF2-40B4-BE49-F238E27FC236}">
                  <a16:creationId xmlns:a16="http://schemas.microsoft.com/office/drawing/2014/main" id="{BDA9490F-FC83-0048-9992-1B1CDD1BB32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86509" y="3086475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33" name="Freeform 12">
              <a:extLst>
                <a:ext uri="{FF2B5EF4-FFF2-40B4-BE49-F238E27FC236}">
                  <a16:creationId xmlns:a16="http://schemas.microsoft.com/office/drawing/2014/main" id="{2F64E30A-186E-904E-8749-6207C9B92ED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203299" y="2751195"/>
              <a:ext cx="189848" cy="81190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723161CB-E757-C843-A13D-0B2C91D7EBE4}"/>
                </a:ext>
              </a:extLst>
            </p:cNvPr>
            <p:cNvCxnSpPr/>
            <p:nvPr/>
          </p:nvCxnSpPr>
          <p:spPr>
            <a:xfrm>
              <a:off x="1941506" y="3513195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28AA808-04BE-7943-910C-E961A1528EF6}"/>
                </a:ext>
              </a:extLst>
            </p:cNvPr>
            <p:cNvCxnSpPr/>
            <p:nvPr/>
          </p:nvCxnSpPr>
          <p:spPr>
            <a:xfrm flipV="1">
              <a:off x="1470192" y="2752747"/>
              <a:ext cx="839788" cy="454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A96CA7ED-45D4-2D4C-A7C3-21079EB2A976}"/>
                </a:ext>
              </a:extLst>
            </p:cNvPr>
            <p:cNvCxnSpPr/>
            <p:nvPr/>
          </p:nvCxnSpPr>
          <p:spPr>
            <a:xfrm rot="10800000">
              <a:off x="1485432" y="2757291"/>
              <a:ext cx="1588" cy="37490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B6779009-511B-4844-B8EC-5CF33E8E8D6F}"/>
                </a:ext>
              </a:extLst>
            </p:cNvPr>
            <p:cNvCxnSpPr/>
            <p:nvPr/>
          </p:nvCxnSpPr>
          <p:spPr>
            <a:xfrm rot="5400000" flipH="1" flipV="1">
              <a:off x="1749147" y="2586603"/>
              <a:ext cx="329184" cy="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40B873D-8697-174C-BAA0-4D9F3ACC5224}"/>
                </a:ext>
              </a:extLst>
            </p:cNvPr>
            <p:cNvSpPr txBox="1"/>
            <p:nvPr/>
          </p:nvSpPr>
          <p:spPr>
            <a:xfrm>
              <a:off x="1846059" y="2914745"/>
              <a:ext cx="148350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R</a:t>
              </a:r>
              <a:r>
                <a:rPr lang="en-US" sz="1200" baseline="-25000"/>
                <a:t>C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FE4E330-230C-4F4F-9B2D-5638559A4780}"/>
                </a:ext>
              </a:extLst>
            </p:cNvPr>
            <p:cNvSpPr txBox="1"/>
            <p:nvPr/>
          </p:nvSpPr>
          <p:spPr>
            <a:xfrm>
              <a:off x="1002030" y="3213312"/>
              <a:ext cx="87185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R</a:t>
              </a:r>
              <a:r>
                <a:rPr lang="en-US" sz="1200" baseline="-25000"/>
                <a:t>1</a:t>
              </a:r>
              <a:endParaRPr lang="en-US" sz="120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E59748E-EC65-6F40-98E6-1E6FD772CC7F}"/>
                </a:ext>
              </a:extLst>
            </p:cNvPr>
            <p:cNvSpPr txBox="1"/>
            <p:nvPr/>
          </p:nvSpPr>
          <p:spPr>
            <a:xfrm>
              <a:off x="619888" y="3372463"/>
              <a:ext cx="7483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C</a:t>
              </a:r>
              <a:r>
                <a:rPr lang="en-US" sz="1200" baseline="-25000"/>
                <a:t>i</a:t>
              </a:r>
              <a:endParaRPr lang="en-US" sz="1200"/>
            </a:p>
          </p:txBody>
        </p:sp>
        <p:grpSp>
          <p:nvGrpSpPr>
            <p:cNvPr id="41" name="Group 210">
              <a:extLst>
                <a:ext uri="{FF2B5EF4-FFF2-40B4-BE49-F238E27FC236}">
                  <a16:creationId xmlns:a16="http://schemas.microsoft.com/office/drawing/2014/main" id="{F8C6E7D7-AC0B-354D-AFD1-E7A18F515CF6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2767180" y="3132196"/>
              <a:ext cx="304800" cy="762000"/>
              <a:chOff x="3216" y="1728"/>
              <a:chExt cx="192" cy="480"/>
            </a:xfrm>
          </p:grpSpPr>
          <p:sp>
            <p:nvSpPr>
              <p:cNvPr id="42" name="Line 8">
                <a:extLst>
                  <a:ext uri="{FF2B5EF4-FFF2-40B4-BE49-F238E27FC236}">
                    <a16:creationId xmlns:a16="http://schemas.microsoft.com/office/drawing/2014/main" id="{CE9CAE30-4764-BC47-AE31-B01F96ED0D1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3" name="Line 9">
                <a:extLst>
                  <a:ext uri="{FF2B5EF4-FFF2-40B4-BE49-F238E27FC236}">
                    <a16:creationId xmlns:a16="http://schemas.microsoft.com/office/drawing/2014/main" id="{51F4D18C-F3D6-9947-B0AD-218184BF89B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4" name="Line 10">
                <a:extLst>
                  <a:ext uri="{FF2B5EF4-FFF2-40B4-BE49-F238E27FC236}">
                    <a16:creationId xmlns:a16="http://schemas.microsoft.com/office/drawing/2014/main" id="{F85A3BF1-39BA-5044-8C16-F3DD93E24B1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5" name="Line 11">
                <a:extLst>
                  <a:ext uri="{FF2B5EF4-FFF2-40B4-BE49-F238E27FC236}">
                    <a16:creationId xmlns:a16="http://schemas.microsoft.com/office/drawing/2014/main" id="{9700B409-EFFA-414B-BDDE-1A42D4A018A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A019E72-2318-7A4D-8D20-2C79DC2CE91D}"/>
                </a:ext>
              </a:extLst>
            </p:cNvPr>
            <p:cNvSpPr/>
            <p:nvPr/>
          </p:nvSpPr>
          <p:spPr>
            <a:xfrm>
              <a:off x="3261338" y="3470448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grpSp>
          <p:nvGrpSpPr>
            <p:cNvPr id="47" name="Group 222">
              <a:extLst>
                <a:ext uri="{FF2B5EF4-FFF2-40B4-BE49-F238E27FC236}">
                  <a16:creationId xmlns:a16="http://schemas.microsoft.com/office/drawing/2014/main" id="{8F4DC5B4-D130-9149-9FDD-40A611A89B5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01314" y="4748063"/>
              <a:ext cx="304800" cy="381000"/>
              <a:chOff x="4272" y="3072"/>
              <a:chExt cx="192" cy="240"/>
            </a:xfrm>
          </p:grpSpPr>
          <p:sp>
            <p:nvSpPr>
              <p:cNvPr id="48" name="Line 99">
                <a:extLst>
                  <a:ext uri="{FF2B5EF4-FFF2-40B4-BE49-F238E27FC236}">
                    <a16:creationId xmlns:a16="http://schemas.microsoft.com/office/drawing/2014/main" id="{A324A25E-63F5-A64F-A605-F1D898BD43C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9" name="Line 100">
                <a:extLst>
                  <a:ext uri="{FF2B5EF4-FFF2-40B4-BE49-F238E27FC236}">
                    <a16:creationId xmlns:a16="http://schemas.microsoft.com/office/drawing/2014/main" id="{31C37214-1FD3-4E41-8C57-A3F37CE045A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0" name="Line 101">
                <a:extLst>
                  <a:ext uri="{FF2B5EF4-FFF2-40B4-BE49-F238E27FC236}">
                    <a16:creationId xmlns:a16="http://schemas.microsoft.com/office/drawing/2014/main" id="{69E153E3-B6C7-A543-A5CA-793BD053430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1" name="Line 102">
                <a:extLst>
                  <a:ext uri="{FF2B5EF4-FFF2-40B4-BE49-F238E27FC236}">
                    <a16:creationId xmlns:a16="http://schemas.microsoft.com/office/drawing/2014/main" id="{C3D23BA4-16E8-A545-BD89-134060773BE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2" name="Line 103">
                <a:extLst>
                  <a:ext uri="{FF2B5EF4-FFF2-40B4-BE49-F238E27FC236}">
                    <a16:creationId xmlns:a16="http://schemas.microsoft.com/office/drawing/2014/main" id="{876A34BF-D621-324D-B39A-E512B7D09E2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3" name="Line 104">
                <a:extLst>
                  <a:ext uri="{FF2B5EF4-FFF2-40B4-BE49-F238E27FC236}">
                    <a16:creationId xmlns:a16="http://schemas.microsoft.com/office/drawing/2014/main" id="{F14294EB-00E1-C747-BE19-D413DF46294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54" name="Freeform 12">
              <a:extLst>
                <a:ext uri="{FF2B5EF4-FFF2-40B4-BE49-F238E27FC236}">
                  <a16:creationId xmlns:a16="http://schemas.microsoft.com/office/drawing/2014/main" id="{E9D77738-7211-C943-94BD-DB609677E96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68825" y="3815149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55" name="Freeform 12">
              <a:extLst>
                <a:ext uri="{FF2B5EF4-FFF2-40B4-BE49-F238E27FC236}">
                  <a16:creationId xmlns:a16="http://schemas.microsoft.com/office/drawing/2014/main" id="{825F60F0-4C26-C241-BE11-60FFBA98B23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865376" y="4058263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4D81CB72-9436-3D4E-A2E8-B9C05845A686}"/>
                </a:ext>
              </a:extLst>
            </p:cNvPr>
            <p:cNvCxnSpPr/>
            <p:nvPr/>
          </p:nvCxnSpPr>
          <p:spPr>
            <a:xfrm flipV="1">
              <a:off x="1458087" y="4744063"/>
              <a:ext cx="1874520" cy="4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1E15DB60-6F91-0648-896A-BA88FB44BC26}"/>
                </a:ext>
              </a:extLst>
            </p:cNvPr>
            <p:cNvCxnSpPr/>
            <p:nvPr/>
          </p:nvCxnSpPr>
          <p:spPr>
            <a:xfrm rot="5400000" flipH="1" flipV="1">
              <a:off x="1350735" y="4628969"/>
              <a:ext cx="228600" cy="158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6388831C-54B2-C04F-98B6-BAB3DCBCA80C}"/>
                </a:ext>
              </a:extLst>
            </p:cNvPr>
            <p:cNvSpPr/>
            <p:nvPr/>
          </p:nvSpPr>
          <p:spPr>
            <a:xfrm>
              <a:off x="3286888" y="4695272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1297A73E-36B9-7442-921C-26AAC6358D1F}"/>
                </a:ext>
              </a:extLst>
            </p:cNvPr>
            <p:cNvSpPr txBox="1"/>
            <p:nvPr/>
          </p:nvSpPr>
          <p:spPr>
            <a:xfrm>
              <a:off x="2752300" y="3077566"/>
              <a:ext cx="3770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/>
                <a:t>C</a:t>
              </a:r>
              <a:r>
                <a:rPr lang="en-US" sz="1200" baseline="-25000"/>
                <a:t>o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5BDE4DF-F81D-794B-9972-37ED67386AC5}"/>
                </a:ext>
              </a:extLst>
            </p:cNvPr>
            <p:cNvSpPr txBox="1"/>
            <p:nvPr/>
          </p:nvSpPr>
          <p:spPr>
            <a:xfrm>
              <a:off x="1042085" y="4073503"/>
              <a:ext cx="566663" cy="277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R</a:t>
              </a:r>
              <a:r>
                <a:rPr lang="en-US" sz="1200" baseline="-25000"/>
                <a:t>2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564B8F3F-3DDE-A94E-82A4-91657C5C723F}"/>
                </a:ext>
              </a:extLst>
            </p:cNvPr>
            <p:cNvSpPr txBox="1"/>
            <p:nvPr/>
          </p:nvSpPr>
          <p:spPr>
            <a:xfrm>
              <a:off x="2076478" y="4285705"/>
              <a:ext cx="7329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R</a:t>
              </a:r>
              <a:r>
                <a:rPr lang="en-US" sz="1200" baseline="-25000"/>
                <a:t>E</a:t>
              </a: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6034C60F-C8F5-1A4A-AAC9-36EF362BE7E9}"/>
                </a:ext>
              </a:extLst>
            </p:cNvPr>
            <p:cNvSpPr/>
            <p:nvPr/>
          </p:nvSpPr>
          <p:spPr>
            <a:xfrm>
              <a:off x="1856994" y="2324820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AA8D3654-36A7-2A44-AEC1-4E794257348D}"/>
                </a:ext>
              </a:extLst>
            </p:cNvPr>
            <p:cNvSpPr txBox="1"/>
            <p:nvPr/>
          </p:nvSpPr>
          <p:spPr>
            <a:xfrm>
              <a:off x="75080" y="3982063"/>
              <a:ext cx="3669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v</a:t>
              </a:r>
              <a:r>
                <a:rPr lang="en-US" sz="1200" baseline="-25000"/>
                <a:t>s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43E6BFBC-735C-E04B-A9CF-10951A7C9E2D}"/>
                </a:ext>
              </a:extLst>
            </p:cNvPr>
            <p:cNvSpPr txBox="1"/>
            <p:nvPr/>
          </p:nvSpPr>
          <p:spPr>
            <a:xfrm>
              <a:off x="2084386" y="2317331"/>
              <a:ext cx="37901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V</a:t>
              </a:r>
              <a:r>
                <a:rPr lang="en-US" sz="1200" baseline="-25000" dirty="0"/>
                <a:t>CC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7D1081CB-1B7B-1D47-A9E4-686B8D63A5F1}"/>
                </a:ext>
              </a:extLst>
            </p:cNvPr>
            <p:cNvSpPr txBox="1"/>
            <p:nvPr/>
          </p:nvSpPr>
          <p:spPr>
            <a:xfrm>
              <a:off x="3326130" y="3970395"/>
              <a:ext cx="3669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v</a:t>
              </a:r>
              <a:r>
                <a:rPr lang="en-US" sz="1200" baseline="-25000"/>
                <a:t>s</a:t>
              </a: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DC10A619-B5A6-7040-898E-C24634FCF5E6}"/>
                </a:ext>
              </a:extLst>
            </p:cNvPr>
            <p:cNvSpPr/>
            <p:nvPr/>
          </p:nvSpPr>
          <p:spPr>
            <a:xfrm>
              <a:off x="2246346" y="3464980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2EC0C1EB-C1E3-5740-A868-8C29FC8F90A2}"/>
                </a:ext>
              </a:extLst>
            </p:cNvPr>
            <p:cNvSpPr/>
            <p:nvPr/>
          </p:nvSpPr>
          <p:spPr>
            <a:xfrm>
              <a:off x="1408146" y="3767398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A5EF7C88-BC79-7849-A5D4-6EED9352826A}"/>
                </a:ext>
              </a:extLst>
            </p:cNvPr>
            <p:cNvSpPr/>
            <p:nvPr/>
          </p:nvSpPr>
          <p:spPr>
            <a:xfrm>
              <a:off x="1886558" y="4694646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  <p:sp>
        <p:nvSpPr>
          <p:cNvPr id="73" name="Title 1">
            <a:extLst>
              <a:ext uri="{FF2B5EF4-FFF2-40B4-BE49-F238E27FC236}">
                <a16:creationId xmlns:a16="http://schemas.microsoft.com/office/drawing/2014/main" id="{BFED01EA-4208-9E46-8501-C6B63705B6D9}"/>
              </a:ext>
            </a:extLst>
          </p:cNvPr>
          <p:cNvSpPr txBox="1">
            <a:spLocks/>
          </p:cNvSpPr>
          <p:nvPr/>
        </p:nvSpPr>
        <p:spPr>
          <a:xfrm>
            <a:off x="75080" y="112704"/>
            <a:ext cx="11478771" cy="868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latin typeface="+mn-lt"/>
                <a:cs typeface="Arial" panose="020B0604020202020204" pitchFamily="34" charset="0"/>
              </a:rPr>
              <a:t>BJT common emitter amplifier continued</a:t>
            </a:r>
          </a:p>
        </p:txBody>
      </p:sp>
    </p:spTree>
    <p:extLst>
      <p:ext uri="{BB962C8B-B14F-4D97-AF65-F5344CB8AC3E}">
        <p14:creationId xmlns:p14="http://schemas.microsoft.com/office/powerpoint/2010/main" val="31134134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851" y="113983"/>
            <a:ext cx="11478771" cy="868362"/>
          </a:xfrm>
        </p:spPr>
        <p:txBody>
          <a:bodyPr anchor="ctr">
            <a:normAutofit/>
          </a:bodyPr>
          <a:lstStyle/>
          <a:p>
            <a:pPr algn="ctr"/>
            <a:r>
              <a:rPr lang="en-US" sz="4400" dirty="0">
                <a:latin typeface="+mn-lt"/>
                <a:cs typeface="Arial" panose="020B0604020202020204" pitchFamily="34" charset="0"/>
              </a:rPr>
              <a:t>BJT </a:t>
            </a:r>
            <a:r>
              <a:rPr lang="en-US" dirty="0">
                <a:latin typeface="+mn-lt"/>
                <a:cs typeface="Arial" panose="020B0604020202020204" pitchFamily="34" charset="0"/>
              </a:rPr>
              <a:t>c</a:t>
            </a:r>
            <a:r>
              <a:rPr lang="en-US" sz="4400" dirty="0">
                <a:latin typeface="+mn-lt"/>
                <a:cs typeface="Arial" panose="020B0604020202020204" pitchFamily="34" charset="0"/>
              </a:rPr>
              <a:t>ommon </a:t>
            </a:r>
            <a:r>
              <a:rPr lang="en-US" dirty="0">
                <a:latin typeface="+mn-lt"/>
                <a:cs typeface="Arial" panose="020B0604020202020204" pitchFamily="34" charset="0"/>
              </a:rPr>
              <a:t>c</a:t>
            </a:r>
            <a:r>
              <a:rPr lang="en-US" sz="4400" dirty="0">
                <a:latin typeface="+mn-lt"/>
                <a:cs typeface="Arial" panose="020B0604020202020204" pitchFamily="34" charset="0"/>
              </a:rPr>
              <a:t>ollector </a:t>
            </a:r>
            <a:r>
              <a:rPr lang="en-US" dirty="0">
                <a:latin typeface="+mn-lt"/>
                <a:cs typeface="Arial" panose="020B0604020202020204" pitchFamily="34" charset="0"/>
              </a:rPr>
              <a:t>a</a:t>
            </a:r>
            <a:r>
              <a:rPr lang="en-US" sz="4400" dirty="0">
                <a:latin typeface="+mn-lt"/>
                <a:cs typeface="Arial" panose="020B0604020202020204" pitchFamily="34" charset="0"/>
              </a:rPr>
              <a:t>mplifier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49254" y="2037884"/>
            <a:ext cx="7940363" cy="3888357"/>
          </a:xfrm>
        </p:spPr>
        <p:txBody>
          <a:bodyPr>
            <a:noAutofit/>
          </a:bodyPr>
          <a:lstStyle/>
          <a:p>
            <a:pPr marL="457200" indent="-457200" algn="l">
              <a:buFont typeface="+mj-lt"/>
              <a:buAutoNum type="arabicPeriod"/>
            </a:pP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d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FA32F8ED-EEB4-4D51-9E8E-3B145D9B9811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2066C03-AE26-5442-9EAB-3F6E244711CD}"/>
              </a:ext>
            </a:extLst>
          </p:cNvPr>
          <p:cNvSpPr txBox="1"/>
          <p:nvPr/>
        </p:nvSpPr>
        <p:spPr>
          <a:xfrm>
            <a:off x="758596" y="5136731"/>
            <a:ext cx="21318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Common collector amp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22BA88-05E2-6F4D-B8F4-98D1DC124AD5}"/>
              </a:ext>
            </a:extLst>
          </p:cNvPr>
          <p:cNvSpPr txBox="1"/>
          <p:nvPr/>
        </p:nvSpPr>
        <p:spPr>
          <a:xfrm>
            <a:off x="430530" y="5990492"/>
            <a:ext cx="28264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Credit: Ward, Hands on Radio.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B3ADBC0A-8B56-E040-834F-E2C6DB0E33DD}"/>
              </a:ext>
            </a:extLst>
          </p:cNvPr>
          <p:cNvSpPr txBox="1"/>
          <p:nvPr/>
        </p:nvSpPr>
        <p:spPr>
          <a:xfrm>
            <a:off x="117992" y="4253329"/>
            <a:ext cx="36913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Common collector amp (Emitter Follower)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0B5D9FEF-4076-C047-B6CD-655C21E73FE6}"/>
              </a:ext>
            </a:extLst>
          </p:cNvPr>
          <p:cNvSpPr txBox="1"/>
          <p:nvPr/>
        </p:nvSpPr>
        <p:spPr>
          <a:xfrm>
            <a:off x="2201079" y="2702901"/>
            <a:ext cx="15241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</a:t>
            </a:r>
            <a:r>
              <a:rPr lang="en-US" sz="1400" baseline="-25000" dirty="0"/>
              <a:t>o</a:t>
            </a:r>
            <a:endParaRPr lang="en-US" sz="1200" baseline="30000" dirty="0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D9D15B13-0FFF-8A44-B339-8C441B95A687}"/>
              </a:ext>
            </a:extLst>
          </p:cNvPr>
          <p:cNvGrpSpPr/>
          <p:nvPr/>
        </p:nvGrpSpPr>
        <p:grpSpPr>
          <a:xfrm>
            <a:off x="130676" y="1417709"/>
            <a:ext cx="2740916" cy="2811732"/>
            <a:chOff x="130676" y="1417709"/>
            <a:chExt cx="2740916" cy="2811732"/>
          </a:xfrm>
        </p:grpSpPr>
        <p:grpSp>
          <p:nvGrpSpPr>
            <p:cNvPr id="73" name="Group 478">
              <a:extLst>
                <a:ext uri="{FF2B5EF4-FFF2-40B4-BE49-F238E27FC236}">
                  <a16:creationId xmlns:a16="http://schemas.microsoft.com/office/drawing/2014/main" id="{361E9761-F237-6E4C-8882-D3D3A6AE8693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603576" y="2613573"/>
              <a:ext cx="401622" cy="609600"/>
              <a:chOff x="4656" y="1344"/>
              <a:chExt cx="192" cy="384"/>
            </a:xfrm>
          </p:grpSpPr>
          <p:sp>
            <p:nvSpPr>
              <p:cNvPr id="74" name="Freeform 73">
                <a:extLst>
                  <a:ext uri="{FF2B5EF4-FFF2-40B4-BE49-F238E27FC236}">
                    <a16:creationId xmlns:a16="http://schemas.microsoft.com/office/drawing/2014/main" id="{6D5F667A-25FE-EF4C-A68E-63B8E04FA98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77" name="Line 36">
                <a:extLst>
                  <a:ext uri="{FF2B5EF4-FFF2-40B4-BE49-F238E27FC236}">
                    <a16:creationId xmlns:a16="http://schemas.microsoft.com/office/drawing/2014/main" id="{017545A5-9F89-2749-A706-3AAB0735C95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78" name="Line 37">
                <a:extLst>
                  <a:ext uri="{FF2B5EF4-FFF2-40B4-BE49-F238E27FC236}">
                    <a16:creationId xmlns:a16="http://schemas.microsoft.com/office/drawing/2014/main" id="{B8D1EE04-8734-5746-A11E-A30A1FC3CCE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79" name="Freeform 78">
                <a:extLst>
                  <a:ext uri="{FF2B5EF4-FFF2-40B4-BE49-F238E27FC236}">
                    <a16:creationId xmlns:a16="http://schemas.microsoft.com/office/drawing/2014/main" id="{09080B67-7B6B-054A-A466-E841C6782A8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80" name="Group 207">
              <a:extLst>
                <a:ext uri="{FF2B5EF4-FFF2-40B4-BE49-F238E27FC236}">
                  <a16:creationId xmlns:a16="http://schemas.microsoft.com/office/drawing/2014/main" id="{3CD695D2-1590-4F40-8199-EFC92217BBC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86126" y="2932658"/>
              <a:ext cx="304800" cy="762000"/>
              <a:chOff x="4560" y="2400"/>
              <a:chExt cx="192" cy="480"/>
            </a:xfrm>
          </p:grpSpPr>
          <p:sp>
            <p:nvSpPr>
              <p:cNvPr id="81" name="Oval 111">
                <a:extLst>
                  <a:ext uri="{FF2B5EF4-FFF2-40B4-BE49-F238E27FC236}">
                    <a16:creationId xmlns:a16="http://schemas.microsoft.com/office/drawing/2014/main" id="{409CF989-1476-BB4D-8654-F1D4440DA5D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1200"/>
              </a:p>
            </p:txBody>
          </p:sp>
          <p:sp>
            <p:nvSpPr>
              <p:cNvPr id="82" name="Line 112">
                <a:extLst>
                  <a:ext uri="{FF2B5EF4-FFF2-40B4-BE49-F238E27FC236}">
                    <a16:creationId xmlns:a16="http://schemas.microsoft.com/office/drawing/2014/main" id="{C4447D59-AFB8-F74E-AF3B-40AE4FE9406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83" name="Line 113">
                <a:extLst>
                  <a:ext uri="{FF2B5EF4-FFF2-40B4-BE49-F238E27FC236}">
                    <a16:creationId xmlns:a16="http://schemas.microsoft.com/office/drawing/2014/main" id="{DE6C87DC-48D3-8B45-9F59-4F12781553E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grpSp>
            <p:nvGrpSpPr>
              <p:cNvPr id="84" name="Group 117">
                <a:extLst>
                  <a:ext uri="{FF2B5EF4-FFF2-40B4-BE49-F238E27FC236}">
                    <a16:creationId xmlns:a16="http://schemas.microsoft.com/office/drawing/2014/main" id="{F0E6A506-8BA1-3947-A007-7E83A18D9AED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85" name="Arc 118">
                  <a:extLst>
                    <a:ext uri="{FF2B5EF4-FFF2-40B4-BE49-F238E27FC236}">
                      <a16:creationId xmlns:a16="http://schemas.microsoft.com/office/drawing/2014/main" id="{DB4680CA-DC42-A640-88FE-82339944E055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96 h 21600"/>
                    <a:gd name="T2" fmla="*/ 192 w 43200"/>
                    <a:gd name="T3" fmla="*/ 96 h 21600"/>
                    <a:gd name="T4" fmla="*/ 96 w 43200"/>
                    <a:gd name="T5" fmla="*/ 96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86" name="Arc 119">
                  <a:extLst>
                    <a:ext uri="{FF2B5EF4-FFF2-40B4-BE49-F238E27FC236}">
                      <a16:creationId xmlns:a16="http://schemas.microsoft.com/office/drawing/2014/main" id="{3DBAC816-6678-8C46-818F-4DEFC269A2B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96 h 21600"/>
                    <a:gd name="T2" fmla="*/ 192 w 43200"/>
                    <a:gd name="T3" fmla="*/ 96 h 21600"/>
                    <a:gd name="T4" fmla="*/ 96 w 43200"/>
                    <a:gd name="T5" fmla="*/ 96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</p:grpSp>
        </p:grp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A673FD14-2B56-254B-87D5-0DF4AE9C4877}"/>
                </a:ext>
              </a:extLst>
            </p:cNvPr>
            <p:cNvCxnSpPr/>
            <p:nvPr/>
          </p:nvCxnSpPr>
          <p:spPr>
            <a:xfrm>
              <a:off x="1095726" y="2916820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8" name="Group 222">
              <a:extLst>
                <a:ext uri="{FF2B5EF4-FFF2-40B4-BE49-F238E27FC236}">
                  <a16:creationId xmlns:a16="http://schemas.microsoft.com/office/drawing/2014/main" id="{DEC9F654-BE3F-B94F-9A6A-916A9828E46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86126" y="3539641"/>
              <a:ext cx="304800" cy="381000"/>
              <a:chOff x="4272" y="3072"/>
              <a:chExt cx="192" cy="240"/>
            </a:xfrm>
          </p:grpSpPr>
          <p:sp>
            <p:nvSpPr>
              <p:cNvPr id="89" name="Line 99">
                <a:extLst>
                  <a:ext uri="{FF2B5EF4-FFF2-40B4-BE49-F238E27FC236}">
                    <a16:creationId xmlns:a16="http://schemas.microsoft.com/office/drawing/2014/main" id="{BB88C3C5-A980-EC4D-A24D-67FE1378803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0" name="Line 100">
                <a:extLst>
                  <a:ext uri="{FF2B5EF4-FFF2-40B4-BE49-F238E27FC236}">
                    <a16:creationId xmlns:a16="http://schemas.microsoft.com/office/drawing/2014/main" id="{FF15EFAE-3F1F-A142-959A-3CB02BC7365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1" name="Line 101">
                <a:extLst>
                  <a:ext uri="{FF2B5EF4-FFF2-40B4-BE49-F238E27FC236}">
                    <a16:creationId xmlns:a16="http://schemas.microsoft.com/office/drawing/2014/main" id="{AEB74D2E-5F94-954C-9A71-11282AA39FF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2" name="Line 102">
                <a:extLst>
                  <a:ext uri="{FF2B5EF4-FFF2-40B4-BE49-F238E27FC236}">
                    <a16:creationId xmlns:a16="http://schemas.microsoft.com/office/drawing/2014/main" id="{847B87C8-EC3C-B641-AF83-ACB9EE9623E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3" name="Line 103">
                <a:extLst>
                  <a:ext uri="{FF2B5EF4-FFF2-40B4-BE49-F238E27FC236}">
                    <a16:creationId xmlns:a16="http://schemas.microsoft.com/office/drawing/2014/main" id="{5AD0238A-B624-2140-A82E-383B2D4B523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4" name="Line 104">
                <a:extLst>
                  <a:ext uri="{FF2B5EF4-FFF2-40B4-BE49-F238E27FC236}">
                    <a16:creationId xmlns:a16="http://schemas.microsoft.com/office/drawing/2014/main" id="{1E9EDD6E-F090-D441-92DE-435289510CA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96" name="Group 210">
              <a:extLst>
                <a:ext uri="{FF2B5EF4-FFF2-40B4-BE49-F238E27FC236}">
                  <a16:creationId xmlns:a16="http://schemas.microsoft.com/office/drawing/2014/main" id="{F7969697-9DD2-7746-A905-671CC84925A6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867126" y="2537373"/>
              <a:ext cx="304800" cy="762000"/>
              <a:chOff x="3216" y="1728"/>
              <a:chExt cx="192" cy="480"/>
            </a:xfrm>
          </p:grpSpPr>
          <p:sp>
            <p:nvSpPr>
              <p:cNvPr id="97" name="Line 8">
                <a:extLst>
                  <a:ext uri="{FF2B5EF4-FFF2-40B4-BE49-F238E27FC236}">
                    <a16:creationId xmlns:a16="http://schemas.microsoft.com/office/drawing/2014/main" id="{DB0EBB3D-EE55-4943-AAA5-C7CB1FAF78D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8" name="Line 9">
                <a:extLst>
                  <a:ext uri="{FF2B5EF4-FFF2-40B4-BE49-F238E27FC236}">
                    <a16:creationId xmlns:a16="http://schemas.microsoft.com/office/drawing/2014/main" id="{B793F0B3-F788-8247-AAA2-56F31CFB08B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9" name="Line 10">
                <a:extLst>
                  <a:ext uri="{FF2B5EF4-FFF2-40B4-BE49-F238E27FC236}">
                    <a16:creationId xmlns:a16="http://schemas.microsoft.com/office/drawing/2014/main" id="{C21B0C89-2C17-6146-9140-C718CE6308F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0" name="Line 11">
                <a:extLst>
                  <a:ext uri="{FF2B5EF4-FFF2-40B4-BE49-F238E27FC236}">
                    <a16:creationId xmlns:a16="http://schemas.microsoft.com/office/drawing/2014/main" id="{EB408D5D-3CAC-5548-B2CC-CC94AC6550A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101" name="Freeform 12">
              <a:extLst>
                <a:ext uri="{FF2B5EF4-FFF2-40B4-BE49-F238E27FC236}">
                  <a16:creationId xmlns:a16="http://schemas.microsoft.com/office/drawing/2014/main" id="{BB9BC6D6-608F-DC4E-84F9-5ADD2F86C5A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471796" y="2186853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3B33E947-A2C9-1E4A-BDAB-BCCE20B6216E}"/>
                </a:ext>
              </a:extLst>
            </p:cNvPr>
            <p:cNvCxnSpPr>
              <a:cxnSpLocks/>
            </p:cNvCxnSpPr>
            <p:nvPr/>
          </p:nvCxnSpPr>
          <p:spPr>
            <a:xfrm>
              <a:off x="1984576" y="2613573"/>
              <a:ext cx="413812" cy="274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8AE5820D-5A37-FC46-8357-0BC57B2C7470}"/>
                </a:ext>
              </a:extLst>
            </p:cNvPr>
            <p:cNvCxnSpPr/>
            <p:nvPr/>
          </p:nvCxnSpPr>
          <p:spPr>
            <a:xfrm flipV="1">
              <a:off x="1549440" y="1887402"/>
              <a:ext cx="839788" cy="454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AEDD3C11-0F60-8C4C-B046-1A9615B3100C}"/>
                </a:ext>
              </a:extLst>
            </p:cNvPr>
            <p:cNvCxnSpPr/>
            <p:nvPr/>
          </p:nvCxnSpPr>
          <p:spPr>
            <a:xfrm rot="10800000">
              <a:off x="1561488" y="1881004"/>
              <a:ext cx="1588" cy="37490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E9932DC4-BF22-AA49-948F-391AD52C9E4A}"/>
                </a:ext>
              </a:extLst>
            </p:cNvPr>
            <p:cNvCxnSpPr/>
            <p:nvPr/>
          </p:nvCxnSpPr>
          <p:spPr>
            <a:xfrm rot="5400000" flipH="1" flipV="1">
              <a:off x="1804743" y="1718880"/>
              <a:ext cx="329184" cy="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944BA33C-7AF7-A04A-B01D-EC46AFB84C5B}"/>
                </a:ext>
              </a:extLst>
            </p:cNvPr>
            <p:cNvSpPr txBox="1"/>
            <p:nvPr/>
          </p:nvSpPr>
          <p:spPr>
            <a:xfrm>
              <a:off x="2067991" y="3370881"/>
              <a:ext cx="40050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R</a:t>
              </a:r>
              <a:r>
                <a:rPr lang="en-US" sz="1200" baseline="-25000" dirty="0"/>
                <a:t>E</a:t>
              </a: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84616DF3-81B3-5F44-9074-428DABDBC284}"/>
                </a:ext>
              </a:extLst>
            </p:cNvPr>
            <p:cNvSpPr txBox="1"/>
            <p:nvPr/>
          </p:nvSpPr>
          <p:spPr>
            <a:xfrm>
              <a:off x="1100478" y="2201775"/>
              <a:ext cx="47515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1</a:t>
              </a:r>
              <a:endParaRPr lang="en-US" sz="1200" dirty="0"/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8E8EEE92-DC01-9441-8EB5-02BA98217252}"/>
                </a:ext>
              </a:extLst>
            </p:cNvPr>
            <p:cNvSpPr txBox="1"/>
            <p:nvPr/>
          </p:nvSpPr>
          <p:spPr>
            <a:xfrm>
              <a:off x="675484" y="2472841"/>
              <a:ext cx="74830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/>
                <a:t>C</a:t>
              </a:r>
              <a:r>
                <a:rPr lang="en-US" sz="1400" baseline="-25000" dirty="0" err="1"/>
                <a:t>i</a:t>
              </a:r>
              <a:endParaRPr lang="en-US" sz="1200" dirty="0"/>
            </a:p>
          </p:txBody>
        </p:sp>
        <p:grpSp>
          <p:nvGrpSpPr>
            <p:cNvPr id="109" name="Group 222">
              <a:extLst>
                <a:ext uri="{FF2B5EF4-FFF2-40B4-BE49-F238E27FC236}">
                  <a16:creationId xmlns:a16="http://schemas.microsoft.com/office/drawing/2014/main" id="{A7C12862-4F98-5D47-B698-36AE34BB9B9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49125" y="3848441"/>
              <a:ext cx="304800" cy="381000"/>
              <a:chOff x="4272" y="3072"/>
              <a:chExt cx="192" cy="240"/>
            </a:xfrm>
          </p:grpSpPr>
          <p:sp>
            <p:nvSpPr>
              <p:cNvPr id="110" name="Line 99">
                <a:extLst>
                  <a:ext uri="{FF2B5EF4-FFF2-40B4-BE49-F238E27FC236}">
                    <a16:creationId xmlns:a16="http://schemas.microsoft.com/office/drawing/2014/main" id="{4B66E38F-16C2-114D-B4EE-7146C1C1D4F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1" name="Line 100">
                <a:extLst>
                  <a:ext uri="{FF2B5EF4-FFF2-40B4-BE49-F238E27FC236}">
                    <a16:creationId xmlns:a16="http://schemas.microsoft.com/office/drawing/2014/main" id="{709F0E4B-3258-5A45-BAEC-26A91E34564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2" name="Line 101">
                <a:extLst>
                  <a:ext uri="{FF2B5EF4-FFF2-40B4-BE49-F238E27FC236}">
                    <a16:creationId xmlns:a16="http://schemas.microsoft.com/office/drawing/2014/main" id="{CD2F6D0C-5FDE-E642-B077-68EB32F7F74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3" name="Line 102">
                <a:extLst>
                  <a:ext uri="{FF2B5EF4-FFF2-40B4-BE49-F238E27FC236}">
                    <a16:creationId xmlns:a16="http://schemas.microsoft.com/office/drawing/2014/main" id="{93987576-5195-4445-858F-24B6EAFEAEE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" name="Line 103">
                <a:extLst>
                  <a:ext uri="{FF2B5EF4-FFF2-40B4-BE49-F238E27FC236}">
                    <a16:creationId xmlns:a16="http://schemas.microsoft.com/office/drawing/2014/main" id="{9D6ADE18-1A1D-0A4C-82C1-A20FF7FD3F0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" name="Line 104">
                <a:extLst>
                  <a:ext uri="{FF2B5EF4-FFF2-40B4-BE49-F238E27FC236}">
                    <a16:creationId xmlns:a16="http://schemas.microsoft.com/office/drawing/2014/main" id="{622B39EB-7A23-574F-8B95-442A4C6B09E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16" name="Freeform 12">
              <a:extLst>
                <a:ext uri="{FF2B5EF4-FFF2-40B4-BE49-F238E27FC236}">
                  <a16:creationId xmlns:a16="http://schemas.microsoft.com/office/drawing/2014/main" id="{799D86E1-5241-0140-BE76-D2F0C11E7E0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437484" y="2930041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17" name="Freeform 12">
              <a:extLst>
                <a:ext uri="{FF2B5EF4-FFF2-40B4-BE49-F238E27FC236}">
                  <a16:creationId xmlns:a16="http://schemas.microsoft.com/office/drawing/2014/main" id="{163D3FB0-FA48-054B-A457-D7862279D92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915004" y="3158641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A214F004-FE33-CB42-A160-704EF0ACAD07}"/>
                </a:ext>
              </a:extLst>
            </p:cNvPr>
            <p:cNvCxnSpPr/>
            <p:nvPr/>
          </p:nvCxnSpPr>
          <p:spPr>
            <a:xfrm flipV="1">
              <a:off x="1513683" y="3844441"/>
              <a:ext cx="1133480" cy="4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27F9D386-74CD-3F4B-81B1-7609675A1031}"/>
                </a:ext>
              </a:extLst>
            </p:cNvPr>
            <p:cNvCxnSpPr/>
            <p:nvPr/>
          </p:nvCxnSpPr>
          <p:spPr>
            <a:xfrm rot="5400000" flipH="1" flipV="1">
              <a:off x="1415095" y="3751314"/>
              <a:ext cx="228600" cy="158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0" name="Group 210">
              <a:extLst>
                <a:ext uri="{FF2B5EF4-FFF2-40B4-BE49-F238E27FC236}">
                  <a16:creationId xmlns:a16="http://schemas.microsoft.com/office/drawing/2014/main" id="{897F6BB2-1367-CC4F-8625-2E15FDAE88F3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2234560" y="2789309"/>
              <a:ext cx="304800" cy="762000"/>
              <a:chOff x="3216" y="1728"/>
              <a:chExt cx="192" cy="480"/>
            </a:xfrm>
          </p:grpSpPr>
          <p:sp>
            <p:nvSpPr>
              <p:cNvPr id="121" name="Line 8">
                <a:extLst>
                  <a:ext uri="{FF2B5EF4-FFF2-40B4-BE49-F238E27FC236}">
                    <a16:creationId xmlns:a16="http://schemas.microsoft.com/office/drawing/2014/main" id="{3EBFB474-61CE-CC47-BAFD-2B183438476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22" name="Line 9">
                <a:extLst>
                  <a:ext uri="{FF2B5EF4-FFF2-40B4-BE49-F238E27FC236}">
                    <a16:creationId xmlns:a16="http://schemas.microsoft.com/office/drawing/2014/main" id="{59E23E19-BBF3-5840-8B70-BF967C70F31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23" name="Line 10">
                <a:extLst>
                  <a:ext uri="{FF2B5EF4-FFF2-40B4-BE49-F238E27FC236}">
                    <a16:creationId xmlns:a16="http://schemas.microsoft.com/office/drawing/2014/main" id="{E8CAFA92-971E-FA4A-88F7-7F2F155BB0F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24" name="Line 11">
                <a:extLst>
                  <a:ext uri="{FF2B5EF4-FFF2-40B4-BE49-F238E27FC236}">
                    <a16:creationId xmlns:a16="http://schemas.microsoft.com/office/drawing/2014/main" id="{4D7826B4-3FD4-044E-B232-F64E144E1B6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5851EA67-BFAC-E44F-A48C-B8B9EBDF6518}"/>
                </a:ext>
              </a:extLst>
            </p:cNvPr>
            <p:cNvSpPr/>
            <p:nvPr/>
          </p:nvSpPr>
          <p:spPr>
            <a:xfrm>
              <a:off x="2603750" y="3795650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88C53F88-6E7F-1F4D-8ECC-24265D0E162B}"/>
                </a:ext>
              </a:extLst>
            </p:cNvPr>
            <p:cNvSpPr txBox="1"/>
            <p:nvPr/>
          </p:nvSpPr>
          <p:spPr>
            <a:xfrm>
              <a:off x="1097681" y="3158641"/>
              <a:ext cx="40459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2</a:t>
              </a:r>
              <a:endParaRPr lang="en-US" sz="1200" baseline="-25000" dirty="0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8FEADDB2-5583-2249-9A47-E128CC8BAD2C}"/>
                </a:ext>
              </a:extLst>
            </p:cNvPr>
            <p:cNvSpPr/>
            <p:nvPr/>
          </p:nvSpPr>
          <p:spPr>
            <a:xfrm>
              <a:off x="1912590" y="1457097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D6115C7A-FF59-054B-A1FD-B78C33F1ACDD}"/>
                </a:ext>
              </a:extLst>
            </p:cNvPr>
            <p:cNvSpPr txBox="1"/>
            <p:nvPr/>
          </p:nvSpPr>
          <p:spPr>
            <a:xfrm>
              <a:off x="130676" y="3082441"/>
              <a:ext cx="36692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v</a:t>
              </a:r>
              <a:r>
                <a:rPr lang="en-US" sz="1600" baseline="-25000" dirty="0" err="1"/>
                <a:t>s</a:t>
              </a:r>
              <a:endParaRPr lang="en-US" sz="1600" baseline="-25000" dirty="0"/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9FA35B8F-EDE4-3141-8856-4122BD927FB3}"/>
                </a:ext>
              </a:extLst>
            </p:cNvPr>
            <p:cNvSpPr txBox="1"/>
            <p:nvPr/>
          </p:nvSpPr>
          <p:spPr>
            <a:xfrm>
              <a:off x="2139982" y="1417709"/>
              <a:ext cx="41549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CC</a:t>
              </a:r>
              <a:endParaRPr lang="en-US" sz="1200" baseline="-25000" dirty="0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9358CD97-51B8-6540-AB50-372695644517}"/>
                </a:ext>
              </a:extLst>
            </p:cNvPr>
            <p:cNvSpPr/>
            <p:nvPr/>
          </p:nvSpPr>
          <p:spPr>
            <a:xfrm>
              <a:off x="2756150" y="3094109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6B714703-DECD-1E45-8689-B5E973EF03D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373104" y="1873909"/>
              <a:ext cx="16124" cy="75133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928125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33753" y="1381899"/>
            <a:ext cx="6858967" cy="3924109"/>
          </a:xfrm>
        </p:spPr>
        <p:txBody>
          <a:bodyPr>
            <a:noAutofit/>
          </a:bodyPr>
          <a:lstStyle/>
          <a:p>
            <a:pPr marL="457200" indent="-457200" algn="l">
              <a:buFont typeface="+mj-lt"/>
              <a:buAutoNum type="arabicPeriod" startAt="6"/>
            </a:pPr>
            <a:r>
              <a:rPr lang="en-US" sz="2000" dirty="0">
                <a:ea typeface="Arial" charset="0"/>
                <a:cs typeface="Arial" charset="0"/>
              </a:rPr>
              <a:t>x</a:t>
            </a:r>
          </a:p>
          <a:p>
            <a:pPr marL="457200" indent="-457200" algn="l">
              <a:buFont typeface="+mj-lt"/>
              <a:buAutoNum type="arabicPeriod"/>
            </a:pPr>
            <a:endParaRPr lang="en-US" sz="2000" dirty="0">
              <a:latin typeface="Arial" charset="0"/>
              <a:ea typeface="Arial" charset="0"/>
              <a:cs typeface="Arial" charset="0"/>
            </a:endParaRPr>
          </a:p>
          <a:p>
            <a:pPr marL="457200" indent="-457200" algn="l">
              <a:buFont typeface="+mj-lt"/>
              <a:buAutoNum type="arabicPeriod"/>
            </a:pPr>
            <a:endParaRPr lang="en-US" sz="20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FA32F8ED-EEB4-4D51-9E8E-3B145D9B9811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22BA88-05E2-6F4D-B8F4-98D1DC124AD5}"/>
              </a:ext>
            </a:extLst>
          </p:cNvPr>
          <p:cNvSpPr txBox="1"/>
          <p:nvPr/>
        </p:nvSpPr>
        <p:spPr>
          <a:xfrm>
            <a:off x="430530" y="5990492"/>
            <a:ext cx="28264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Credit: Ward, Hands on Radio.</a:t>
            </a:r>
          </a:p>
        </p:txBody>
      </p:sp>
      <p:sp>
        <p:nvSpPr>
          <p:cNvPr id="73" name="Title 1">
            <a:extLst>
              <a:ext uri="{FF2B5EF4-FFF2-40B4-BE49-F238E27FC236}">
                <a16:creationId xmlns:a16="http://schemas.microsoft.com/office/drawing/2014/main" id="{BFED01EA-4208-9E46-8501-C6B63705B6D9}"/>
              </a:ext>
            </a:extLst>
          </p:cNvPr>
          <p:cNvSpPr txBox="1">
            <a:spLocks/>
          </p:cNvSpPr>
          <p:nvPr/>
        </p:nvSpPr>
        <p:spPr>
          <a:xfrm>
            <a:off x="75080" y="112704"/>
            <a:ext cx="11478771" cy="868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latin typeface="+mn-lt"/>
                <a:cs typeface="Arial" panose="020B0604020202020204" pitchFamily="34" charset="0"/>
              </a:rPr>
              <a:t>BJT common collector amplifier continued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BEC6E07A-8444-DB47-AF81-DFAEFB6E776E}"/>
              </a:ext>
            </a:extLst>
          </p:cNvPr>
          <p:cNvSpPr txBox="1"/>
          <p:nvPr/>
        </p:nvSpPr>
        <p:spPr>
          <a:xfrm>
            <a:off x="117992" y="4839121"/>
            <a:ext cx="36913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Common collector amp (Emitter Follower)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09E9320-4641-6047-9945-32457A26191C}"/>
              </a:ext>
            </a:extLst>
          </p:cNvPr>
          <p:cNvGrpSpPr/>
          <p:nvPr/>
        </p:nvGrpSpPr>
        <p:grpSpPr>
          <a:xfrm>
            <a:off x="298841" y="1620981"/>
            <a:ext cx="2740916" cy="2811732"/>
            <a:chOff x="130676" y="2003501"/>
            <a:chExt cx="2740916" cy="2811732"/>
          </a:xfrm>
        </p:grpSpPr>
        <p:grpSp>
          <p:nvGrpSpPr>
            <p:cNvPr id="74" name="Group 478">
              <a:extLst>
                <a:ext uri="{FF2B5EF4-FFF2-40B4-BE49-F238E27FC236}">
                  <a16:creationId xmlns:a16="http://schemas.microsoft.com/office/drawing/2014/main" id="{4BE58D1A-9DC5-3747-ADC0-58F2F0D88B12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603576" y="3199365"/>
              <a:ext cx="401622" cy="609600"/>
              <a:chOff x="4656" y="1344"/>
              <a:chExt cx="192" cy="384"/>
            </a:xfrm>
          </p:grpSpPr>
          <p:sp>
            <p:nvSpPr>
              <p:cNvPr id="77" name="Freeform 76">
                <a:extLst>
                  <a:ext uri="{FF2B5EF4-FFF2-40B4-BE49-F238E27FC236}">
                    <a16:creationId xmlns:a16="http://schemas.microsoft.com/office/drawing/2014/main" id="{F5DD3DD4-B7FB-E44E-9CAA-30D7A773EE0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78" name="Line 36">
                <a:extLst>
                  <a:ext uri="{FF2B5EF4-FFF2-40B4-BE49-F238E27FC236}">
                    <a16:creationId xmlns:a16="http://schemas.microsoft.com/office/drawing/2014/main" id="{67431298-4097-AD45-9B02-403C7B63079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79" name="Line 37">
                <a:extLst>
                  <a:ext uri="{FF2B5EF4-FFF2-40B4-BE49-F238E27FC236}">
                    <a16:creationId xmlns:a16="http://schemas.microsoft.com/office/drawing/2014/main" id="{5828A037-BBF3-7947-B576-1CB90C77C96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80" name="Freeform 79">
                <a:extLst>
                  <a:ext uri="{FF2B5EF4-FFF2-40B4-BE49-F238E27FC236}">
                    <a16:creationId xmlns:a16="http://schemas.microsoft.com/office/drawing/2014/main" id="{C8FC2AC2-FBB2-1645-9F40-B5ADB7A1710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81" name="Group 207">
              <a:extLst>
                <a:ext uri="{FF2B5EF4-FFF2-40B4-BE49-F238E27FC236}">
                  <a16:creationId xmlns:a16="http://schemas.microsoft.com/office/drawing/2014/main" id="{C4347D43-34FD-BF4B-ADF6-50EE57CCE6A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86126" y="3518450"/>
              <a:ext cx="304800" cy="762000"/>
              <a:chOff x="4560" y="2400"/>
              <a:chExt cx="192" cy="480"/>
            </a:xfrm>
          </p:grpSpPr>
          <p:sp>
            <p:nvSpPr>
              <p:cNvPr id="82" name="Oval 111">
                <a:extLst>
                  <a:ext uri="{FF2B5EF4-FFF2-40B4-BE49-F238E27FC236}">
                    <a16:creationId xmlns:a16="http://schemas.microsoft.com/office/drawing/2014/main" id="{7BEA7D3B-3890-0F48-A7F3-26649503C5C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1200"/>
              </a:p>
            </p:txBody>
          </p:sp>
          <p:sp>
            <p:nvSpPr>
              <p:cNvPr id="83" name="Line 112">
                <a:extLst>
                  <a:ext uri="{FF2B5EF4-FFF2-40B4-BE49-F238E27FC236}">
                    <a16:creationId xmlns:a16="http://schemas.microsoft.com/office/drawing/2014/main" id="{29B2FE08-9C60-9C41-87CA-7B81BC8B72E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84" name="Line 113">
                <a:extLst>
                  <a:ext uri="{FF2B5EF4-FFF2-40B4-BE49-F238E27FC236}">
                    <a16:creationId xmlns:a16="http://schemas.microsoft.com/office/drawing/2014/main" id="{0E2DF4BC-69E2-4443-B427-AB44F6D5B98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grpSp>
            <p:nvGrpSpPr>
              <p:cNvPr id="85" name="Group 117">
                <a:extLst>
                  <a:ext uri="{FF2B5EF4-FFF2-40B4-BE49-F238E27FC236}">
                    <a16:creationId xmlns:a16="http://schemas.microsoft.com/office/drawing/2014/main" id="{9F910756-0621-9245-8430-2F88AA04CA9A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86" name="Arc 118">
                  <a:extLst>
                    <a:ext uri="{FF2B5EF4-FFF2-40B4-BE49-F238E27FC236}">
                      <a16:creationId xmlns:a16="http://schemas.microsoft.com/office/drawing/2014/main" id="{125EA9C7-08B5-E340-A32D-8114F3240BA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96 h 21600"/>
                    <a:gd name="T2" fmla="*/ 192 w 43200"/>
                    <a:gd name="T3" fmla="*/ 96 h 21600"/>
                    <a:gd name="T4" fmla="*/ 96 w 43200"/>
                    <a:gd name="T5" fmla="*/ 96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87" name="Arc 119">
                  <a:extLst>
                    <a:ext uri="{FF2B5EF4-FFF2-40B4-BE49-F238E27FC236}">
                      <a16:creationId xmlns:a16="http://schemas.microsoft.com/office/drawing/2014/main" id="{87A51C79-40D3-1740-B159-5BFCEBDA5D9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96 h 21600"/>
                    <a:gd name="T2" fmla="*/ 192 w 43200"/>
                    <a:gd name="T3" fmla="*/ 96 h 21600"/>
                    <a:gd name="T4" fmla="*/ 96 w 43200"/>
                    <a:gd name="T5" fmla="*/ 96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</p:grpSp>
        </p:grp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7CFD4147-5309-6942-957A-2F07C564733D}"/>
                </a:ext>
              </a:extLst>
            </p:cNvPr>
            <p:cNvCxnSpPr/>
            <p:nvPr/>
          </p:nvCxnSpPr>
          <p:spPr>
            <a:xfrm>
              <a:off x="1095726" y="3502612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9" name="Group 222">
              <a:extLst>
                <a:ext uri="{FF2B5EF4-FFF2-40B4-BE49-F238E27FC236}">
                  <a16:creationId xmlns:a16="http://schemas.microsoft.com/office/drawing/2014/main" id="{D51C5F75-D5BE-EF4A-9025-5C21F20F7F1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86126" y="4125433"/>
              <a:ext cx="304800" cy="381000"/>
              <a:chOff x="4272" y="3072"/>
              <a:chExt cx="192" cy="240"/>
            </a:xfrm>
          </p:grpSpPr>
          <p:sp>
            <p:nvSpPr>
              <p:cNvPr id="90" name="Line 99">
                <a:extLst>
                  <a:ext uri="{FF2B5EF4-FFF2-40B4-BE49-F238E27FC236}">
                    <a16:creationId xmlns:a16="http://schemas.microsoft.com/office/drawing/2014/main" id="{1241A021-CFF4-3547-A8FC-AA90CAA2E4B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1" name="Line 100">
                <a:extLst>
                  <a:ext uri="{FF2B5EF4-FFF2-40B4-BE49-F238E27FC236}">
                    <a16:creationId xmlns:a16="http://schemas.microsoft.com/office/drawing/2014/main" id="{862E8283-5F73-D343-97A8-8245C2CA29A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2" name="Line 101">
                <a:extLst>
                  <a:ext uri="{FF2B5EF4-FFF2-40B4-BE49-F238E27FC236}">
                    <a16:creationId xmlns:a16="http://schemas.microsoft.com/office/drawing/2014/main" id="{99501E0E-1452-D14A-845B-0CCD6F7E928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3" name="Line 102">
                <a:extLst>
                  <a:ext uri="{FF2B5EF4-FFF2-40B4-BE49-F238E27FC236}">
                    <a16:creationId xmlns:a16="http://schemas.microsoft.com/office/drawing/2014/main" id="{AD174DE7-6470-864C-AEE4-7F51C6F8F2B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4" name="Line 103">
                <a:extLst>
                  <a:ext uri="{FF2B5EF4-FFF2-40B4-BE49-F238E27FC236}">
                    <a16:creationId xmlns:a16="http://schemas.microsoft.com/office/drawing/2014/main" id="{B1F6BC0B-DF0B-034E-965B-6D115B04244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5" name="Line 104">
                <a:extLst>
                  <a:ext uri="{FF2B5EF4-FFF2-40B4-BE49-F238E27FC236}">
                    <a16:creationId xmlns:a16="http://schemas.microsoft.com/office/drawing/2014/main" id="{C9D1A4F6-9010-EE42-82B1-CC34D0C9814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97" name="Group 210">
              <a:extLst>
                <a:ext uri="{FF2B5EF4-FFF2-40B4-BE49-F238E27FC236}">
                  <a16:creationId xmlns:a16="http://schemas.microsoft.com/office/drawing/2014/main" id="{4254AE52-A73F-1347-BDD6-08DB08307D1D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867126" y="3123165"/>
              <a:ext cx="304800" cy="762000"/>
              <a:chOff x="3216" y="1728"/>
              <a:chExt cx="192" cy="480"/>
            </a:xfrm>
          </p:grpSpPr>
          <p:sp>
            <p:nvSpPr>
              <p:cNvPr id="98" name="Line 8">
                <a:extLst>
                  <a:ext uri="{FF2B5EF4-FFF2-40B4-BE49-F238E27FC236}">
                    <a16:creationId xmlns:a16="http://schemas.microsoft.com/office/drawing/2014/main" id="{719F50E1-12AB-2C46-9127-90026243E79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9" name="Line 9">
                <a:extLst>
                  <a:ext uri="{FF2B5EF4-FFF2-40B4-BE49-F238E27FC236}">
                    <a16:creationId xmlns:a16="http://schemas.microsoft.com/office/drawing/2014/main" id="{35170E41-5B31-7C4E-9150-0C2456A2FA4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0" name="Line 10">
                <a:extLst>
                  <a:ext uri="{FF2B5EF4-FFF2-40B4-BE49-F238E27FC236}">
                    <a16:creationId xmlns:a16="http://schemas.microsoft.com/office/drawing/2014/main" id="{0BCC40DE-0FC1-404C-A191-5EF8F904149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1" name="Line 11">
                <a:extLst>
                  <a:ext uri="{FF2B5EF4-FFF2-40B4-BE49-F238E27FC236}">
                    <a16:creationId xmlns:a16="http://schemas.microsoft.com/office/drawing/2014/main" id="{7E06813C-7723-9249-87CB-FA51CBDC7E6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102" name="Freeform 12">
              <a:extLst>
                <a:ext uri="{FF2B5EF4-FFF2-40B4-BE49-F238E27FC236}">
                  <a16:creationId xmlns:a16="http://schemas.microsoft.com/office/drawing/2014/main" id="{FF12DA97-96D9-5644-9A5D-ECE201BE1B9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471796" y="2772645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6C7E3700-7C4D-004D-ACC8-3668DF42D736}"/>
                </a:ext>
              </a:extLst>
            </p:cNvPr>
            <p:cNvCxnSpPr>
              <a:cxnSpLocks/>
            </p:cNvCxnSpPr>
            <p:nvPr/>
          </p:nvCxnSpPr>
          <p:spPr>
            <a:xfrm>
              <a:off x="1984576" y="3199365"/>
              <a:ext cx="413812" cy="274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9CA067A8-B57B-FD47-A926-CEC91B3B048D}"/>
                </a:ext>
              </a:extLst>
            </p:cNvPr>
            <p:cNvCxnSpPr/>
            <p:nvPr/>
          </p:nvCxnSpPr>
          <p:spPr>
            <a:xfrm flipV="1">
              <a:off x="1549440" y="2473194"/>
              <a:ext cx="839788" cy="454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FCE31835-8343-4840-BACE-F7D591C265C4}"/>
                </a:ext>
              </a:extLst>
            </p:cNvPr>
            <p:cNvCxnSpPr/>
            <p:nvPr/>
          </p:nvCxnSpPr>
          <p:spPr>
            <a:xfrm rot="10800000">
              <a:off x="1561488" y="2466796"/>
              <a:ext cx="1588" cy="37490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F6A29695-0E29-6843-B130-484E54A44565}"/>
                </a:ext>
              </a:extLst>
            </p:cNvPr>
            <p:cNvCxnSpPr/>
            <p:nvPr/>
          </p:nvCxnSpPr>
          <p:spPr>
            <a:xfrm rot="5400000" flipH="1" flipV="1">
              <a:off x="1804743" y="2304672"/>
              <a:ext cx="329184" cy="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503375EF-84F7-2941-9701-296954D8A8C6}"/>
                </a:ext>
              </a:extLst>
            </p:cNvPr>
            <p:cNvSpPr txBox="1"/>
            <p:nvPr/>
          </p:nvSpPr>
          <p:spPr>
            <a:xfrm>
              <a:off x="2067991" y="3956673"/>
              <a:ext cx="40050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R</a:t>
              </a:r>
              <a:r>
                <a:rPr lang="en-US" sz="1200" baseline="-25000" dirty="0"/>
                <a:t>E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CA5CB89D-75D3-5749-BDCD-6D7A24112650}"/>
                </a:ext>
              </a:extLst>
            </p:cNvPr>
            <p:cNvSpPr txBox="1"/>
            <p:nvPr/>
          </p:nvSpPr>
          <p:spPr>
            <a:xfrm>
              <a:off x="1100478" y="2787567"/>
              <a:ext cx="47515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1</a:t>
              </a:r>
              <a:endParaRPr lang="en-US" sz="1200" dirty="0"/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D4E5DA1D-1C33-8141-9204-8E9A93A32A32}"/>
                </a:ext>
              </a:extLst>
            </p:cNvPr>
            <p:cNvSpPr txBox="1"/>
            <p:nvPr/>
          </p:nvSpPr>
          <p:spPr>
            <a:xfrm>
              <a:off x="675484" y="3058633"/>
              <a:ext cx="74830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/>
                <a:t>C</a:t>
              </a:r>
              <a:r>
                <a:rPr lang="en-US" sz="1400" baseline="-25000" dirty="0" err="1"/>
                <a:t>i</a:t>
              </a:r>
              <a:endParaRPr lang="en-US" sz="1200" dirty="0"/>
            </a:p>
          </p:txBody>
        </p:sp>
        <p:grpSp>
          <p:nvGrpSpPr>
            <p:cNvPr id="110" name="Group 222">
              <a:extLst>
                <a:ext uri="{FF2B5EF4-FFF2-40B4-BE49-F238E27FC236}">
                  <a16:creationId xmlns:a16="http://schemas.microsoft.com/office/drawing/2014/main" id="{54A01708-0130-AE49-94BB-2C2F9525283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49125" y="4434233"/>
              <a:ext cx="304800" cy="381000"/>
              <a:chOff x="4272" y="3072"/>
              <a:chExt cx="192" cy="240"/>
            </a:xfrm>
          </p:grpSpPr>
          <p:sp>
            <p:nvSpPr>
              <p:cNvPr id="111" name="Line 99">
                <a:extLst>
                  <a:ext uri="{FF2B5EF4-FFF2-40B4-BE49-F238E27FC236}">
                    <a16:creationId xmlns:a16="http://schemas.microsoft.com/office/drawing/2014/main" id="{5D374506-A247-474C-816F-64B4AA2A946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2" name="Line 100">
                <a:extLst>
                  <a:ext uri="{FF2B5EF4-FFF2-40B4-BE49-F238E27FC236}">
                    <a16:creationId xmlns:a16="http://schemas.microsoft.com/office/drawing/2014/main" id="{E9C84C09-8D31-7448-8D3C-1B6AE01CD73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3" name="Line 101">
                <a:extLst>
                  <a:ext uri="{FF2B5EF4-FFF2-40B4-BE49-F238E27FC236}">
                    <a16:creationId xmlns:a16="http://schemas.microsoft.com/office/drawing/2014/main" id="{44AB2A80-C0E4-E445-8B8C-70D5B15C89F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" name="Line 102">
                <a:extLst>
                  <a:ext uri="{FF2B5EF4-FFF2-40B4-BE49-F238E27FC236}">
                    <a16:creationId xmlns:a16="http://schemas.microsoft.com/office/drawing/2014/main" id="{6733D58D-2D71-2849-9BA7-C366E8AA669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" name="Line 103">
                <a:extLst>
                  <a:ext uri="{FF2B5EF4-FFF2-40B4-BE49-F238E27FC236}">
                    <a16:creationId xmlns:a16="http://schemas.microsoft.com/office/drawing/2014/main" id="{1F1DCA27-A9DA-2341-A03A-8588F3B1026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" name="Line 104">
                <a:extLst>
                  <a:ext uri="{FF2B5EF4-FFF2-40B4-BE49-F238E27FC236}">
                    <a16:creationId xmlns:a16="http://schemas.microsoft.com/office/drawing/2014/main" id="{8FC72120-F33F-6947-9F22-FE258FB80FD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17" name="Freeform 12">
              <a:extLst>
                <a:ext uri="{FF2B5EF4-FFF2-40B4-BE49-F238E27FC236}">
                  <a16:creationId xmlns:a16="http://schemas.microsoft.com/office/drawing/2014/main" id="{9769D4E5-D800-3748-9470-45E4EE1B52A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437484" y="3515833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18" name="Freeform 12">
              <a:extLst>
                <a:ext uri="{FF2B5EF4-FFF2-40B4-BE49-F238E27FC236}">
                  <a16:creationId xmlns:a16="http://schemas.microsoft.com/office/drawing/2014/main" id="{43B550C4-9884-A44B-8B69-A03B18CFD4B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915004" y="3744433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4C8D8B08-6A2D-3B43-97D3-833838A99486}"/>
                </a:ext>
              </a:extLst>
            </p:cNvPr>
            <p:cNvCxnSpPr/>
            <p:nvPr/>
          </p:nvCxnSpPr>
          <p:spPr>
            <a:xfrm flipV="1">
              <a:off x="1513683" y="4430233"/>
              <a:ext cx="1133480" cy="4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9F507483-5D29-7043-A5BD-660CBEEA10E7}"/>
                </a:ext>
              </a:extLst>
            </p:cNvPr>
            <p:cNvCxnSpPr/>
            <p:nvPr/>
          </p:nvCxnSpPr>
          <p:spPr>
            <a:xfrm rot="5400000" flipH="1" flipV="1">
              <a:off x="1415095" y="4337106"/>
              <a:ext cx="228600" cy="158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1" name="Group 210">
              <a:extLst>
                <a:ext uri="{FF2B5EF4-FFF2-40B4-BE49-F238E27FC236}">
                  <a16:creationId xmlns:a16="http://schemas.microsoft.com/office/drawing/2014/main" id="{110D68BE-B105-4F48-ABB6-7326B52D13F3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2234560" y="3375101"/>
              <a:ext cx="304800" cy="762000"/>
              <a:chOff x="3216" y="1728"/>
              <a:chExt cx="192" cy="480"/>
            </a:xfrm>
          </p:grpSpPr>
          <p:sp>
            <p:nvSpPr>
              <p:cNvPr id="122" name="Line 8">
                <a:extLst>
                  <a:ext uri="{FF2B5EF4-FFF2-40B4-BE49-F238E27FC236}">
                    <a16:creationId xmlns:a16="http://schemas.microsoft.com/office/drawing/2014/main" id="{04CE410A-80E8-BE42-9FDC-564216364F6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23" name="Line 9">
                <a:extLst>
                  <a:ext uri="{FF2B5EF4-FFF2-40B4-BE49-F238E27FC236}">
                    <a16:creationId xmlns:a16="http://schemas.microsoft.com/office/drawing/2014/main" id="{9C2BB91C-3BB8-9A4C-9F2D-0B454688DFE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24" name="Line 10">
                <a:extLst>
                  <a:ext uri="{FF2B5EF4-FFF2-40B4-BE49-F238E27FC236}">
                    <a16:creationId xmlns:a16="http://schemas.microsoft.com/office/drawing/2014/main" id="{84BEA0A7-1973-7C41-B992-302CE2783EB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25" name="Line 11">
                <a:extLst>
                  <a:ext uri="{FF2B5EF4-FFF2-40B4-BE49-F238E27FC236}">
                    <a16:creationId xmlns:a16="http://schemas.microsoft.com/office/drawing/2014/main" id="{D54754EB-9AD6-DD43-92E9-178D155E89E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45C3B097-3A41-1E44-A3C1-6DDAA5038F01}"/>
                </a:ext>
              </a:extLst>
            </p:cNvPr>
            <p:cNvSpPr/>
            <p:nvPr/>
          </p:nvSpPr>
          <p:spPr>
            <a:xfrm>
              <a:off x="2603750" y="4381442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1CD3FA8A-A76E-1840-BDED-F78AC7B1C0DD}"/>
                </a:ext>
              </a:extLst>
            </p:cNvPr>
            <p:cNvSpPr txBox="1"/>
            <p:nvPr/>
          </p:nvSpPr>
          <p:spPr>
            <a:xfrm>
              <a:off x="1097681" y="3744433"/>
              <a:ext cx="40459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2</a:t>
              </a:r>
              <a:endParaRPr lang="en-US" sz="1200" baseline="-25000" dirty="0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BE250121-EA7F-CC49-992E-CBD9174F18D1}"/>
                </a:ext>
              </a:extLst>
            </p:cNvPr>
            <p:cNvSpPr/>
            <p:nvPr/>
          </p:nvSpPr>
          <p:spPr>
            <a:xfrm>
              <a:off x="1912590" y="2042889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0389A444-07C3-8748-A69D-56EC8AA200A5}"/>
                </a:ext>
              </a:extLst>
            </p:cNvPr>
            <p:cNvSpPr txBox="1"/>
            <p:nvPr/>
          </p:nvSpPr>
          <p:spPr>
            <a:xfrm>
              <a:off x="130676" y="3668233"/>
              <a:ext cx="36692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v</a:t>
              </a:r>
              <a:r>
                <a:rPr lang="en-US" sz="1600" baseline="-25000" dirty="0" err="1"/>
                <a:t>s</a:t>
              </a:r>
              <a:endParaRPr lang="en-US" sz="1600" baseline="-25000" dirty="0"/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38E8328D-B2DD-164C-8DCF-5BC686B671C3}"/>
                </a:ext>
              </a:extLst>
            </p:cNvPr>
            <p:cNvSpPr txBox="1"/>
            <p:nvPr/>
          </p:nvSpPr>
          <p:spPr>
            <a:xfrm>
              <a:off x="2139982" y="2003501"/>
              <a:ext cx="41549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CC</a:t>
              </a:r>
              <a:endParaRPr lang="en-US" sz="1200" baseline="-25000" dirty="0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5FFC0780-4E17-8E4C-B2A9-77B3B9FBBAAF}"/>
                </a:ext>
              </a:extLst>
            </p:cNvPr>
            <p:cNvSpPr/>
            <p:nvPr/>
          </p:nvSpPr>
          <p:spPr>
            <a:xfrm>
              <a:off x="2756150" y="3679901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3F14E9B1-B03A-B141-938A-E7769F3805F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373104" y="2459701"/>
              <a:ext cx="16124" cy="75133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228196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Signals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19447" y="1704689"/>
                <a:ext cx="10515600" cy="4351338"/>
              </a:xfrm>
            </p:spPr>
            <p:txBody>
              <a:bodyPr>
                <a:normAutofit/>
              </a:bodyPr>
              <a:lstStyle/>
              <a:p>
                <a:r>
                  <a:rPr lang="en-US" sz="2000" dirty="0"/>
                  <a:t>Gain (G) expressed in decibels: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=10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𝑙𝑜𝑔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type m:val="skw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  <a:p>
                <a:r>
                  <a:rPr lang="en-US" sz="2000" dirty="0"/>
                  <a:t>Mixer: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func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func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[</m:t>
                    </m:r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b>
                            </m:s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func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cos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⁡(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)]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</m:sub>
                    </m:sSub>
                    <m:r>
                      <a:rPr lang="en-US" sz="2000" i="1" dirty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2000" dirty="0"/>
              </a:p>
              <a:p>
                <a:r>
                  <a:rPr lang="en-US" sz="2000" dirty="0"/>
                  <a:t>Modulation</a:t>
                </a:r>
              </a:p>
              <a:p>
                <a:endParaRPr lang="en-US" sz="20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19447" y="1704689"/>
                <a:ext cx="10515600" cy="4351338"/>
              </a:xfrm>
              <a:blipFill>
                <a:blip r:embed="rId2"/>
                <a:stretch>
                  <a:fillRect l="-483" t="-151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C9048463-EC11-BB49-83B5-0101F55A0F3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28092795"/>
                  </p:ext>
                </p:extLst>
              </p:nvPr>
            </p:nvGraphicFramePr>
            <p:xfrm>
              <a:off x="3049651" y="3936492"/>
              <a:ext cx="5560949" cy="241985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46178">
                      <a:extLst>
                        <a:ext uri="{9D8B030D-6E8A-4147-A177-3AD203B41FA5}">
                          <a16:colId xmlns:a16="http://schemas.microsoft.com/office/drawing/2014/main" val="4020275437"/>
                        </a:ext>
                      </a:extLst>
                    </a:gridCol>
                    <a:gridCol w="4514771">
                      <a:extLst>
                        <a:ext uri="{9D8B030D-6E8A-4147-A177-3AD203B41FA5}">
                          <a16:colId xmlns:a16="http://schemas.microsoft.com/office/drawing/2014/main" val="443436203"/>
                        </a:ext>
                      </a:extLst>
                    </a:gridCol>
                  </a:tblGrid>
                  <a:tr h="327937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Name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Equation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3208170"/>
                      </a:ext>
                    </a:extLst>
                  </a:tr>
                  <a:tr h="332492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AM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⁡(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71613747"/>
                      </a:ext>
                    </a:extLst>
                  </a:tr>
                  <a:tr h="332492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FM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⁡(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20370260"/>
                      </a:ext>
                    </a:extLst>
                  </a:tr>
                  <a:tr h="332492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FSK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dirty="0"/>
                            <a:t>, if 1</a:t>
                          </a:r>
                        </a:p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dirty="0"/>
                            <a:t>, if 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62388236"/>
                      </a:ext>
                    </a:extLst>
                  </a:tr>
                  <a:tr h="332492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PSK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dirty="0"/>
                            <a:t>, if 1</a:t>
                          </a:r>
                        </a:p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dirty="0"/>
                            <a:t>, if 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0018312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C9048463-EC11-BB49-83B5-0101F55A0F3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28092795"/>
                  </p:ext>
                </p:extLst>
              </p:nvPr>
            </p:nvGraphicFramePr>
            <p:xfrm>
              <a:off x="3049651" y="3936492"/>
              <a:ext cx="5560949" cy="241985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46178">
                      <a:extLst>
                        <a:ext uri="{9D8B030D-6E8A-4147-A177-3AD203B41FA5}">
                          <a16:colId xmlns:a16="http://schemas.microsoft.com/office/drawing/2014/main" val="4020275437"/>
                        </a:ext>
                      </a:extLst>
                    </a:gridCol>
                    <a:gridCol w="4514771">
                      <a:extLst>
                        <a:ext uri="{9D8B030D-6E8A-4147-A177-3AD203B41FA5}">
                          <a16:colId xmlns:a16="http://schemas.microsoft.com/office/drawing/2014/main" val="443436203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Name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Equation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3208170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AM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3315" t="-106897" r="-843" b="-48275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71613747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FM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3315" t="-206897" r="-843" b="-38275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20370260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FSK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3315" t="-174510" r="-843" b="-11764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62388236"/>
                      </a:ext>
                    </a:extLst>
                  </a:tr>
                  <a:tr h="68249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PSK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3315" t="-259259" r="-843" b="-1111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00183123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1295478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851" y="113983"/>
            <a:ext cx="11478771" cy="868362"/>
          </a:xfrm>
        </p:spPr>
        <p:txBody>
          <a:bodyPr anchor="ctr">
            <a:normAutofit/>
          </a:bodyPr>
          <a:lstStyle/>
          <a:p>
            <a:pPr algn="ctr"/>
            <a:r>
              <a:rPr lang="en-US" sz="4400" dirty="0">
                <a:latin typeface="+mn-lt"/>
                <a:cs typeface="Arial" panose="020B0604020202020204" pitchFamily="34" charset="0"/>
              </a:rPr>
              <a:t>BJT </a:t>
            </a:r>
            <a:r>
              <a:rPr lang="en-US" dirty="0">
                <a:latin typeface="+mn-lt"/>
                <a:cs typeface="Arial" panose="020B0604020202020204" pitchFamily="34" charset="0"/>
              </a:rPr>
              <a:t>c</a:t>
            </a:r>
            <a:r>
              <a:rPr lang="en-US" sz="4400" dirty="0">
                <a:latin typeface="+mn-lt"/>
                <a:cs typeface="Arial" panose="020B0604020202020204" pitchFamily="34" charset="0"/>
              </a:rPr>
              <a:t>ommon </a:t>
            </a:r>
            <a:r>
              <a:rPr lang="en-US" dirty="0">
                <a:latin typeface="+mn-lt"/>
                <a:cs typeface="Arial" panose="020B0604020202020204" pitchFamily="34" charset="0"/>
              </a:rPr>
              <a:t>b</a:t>
            </a:r>
            <a:r>
              <a:rPr lang="en-US" sz="4400" dirty="0">
                <a:latin typeface="+mn-lt"/>
                <a:cs typeface="Arial" panose="020B0604020202020204" pitchFamily="34" charset="0"/>
              </a:rPr>
              <a:t>ase </a:t>
            </a:r>
            <a:r>
              <a:rPr lang="en-US" dirty="0">
                <a:latin typeface="+mn-lt"/>
                <a:cs typeface="Arial" panose="020B0604020202020204" pitchFamily="34" charset="0"/>
              </a:rPr>
              <a:t>a</a:t>
            </a:r>
            <a:r>
              <a:rPr lang="en-US" sz="4400" dirty="0">
                <a:latin typeface="+mn-lt"/>
                <a:cs typeface="Arial" panose="020B0604020202020204" pitchFamily="34" charset="0"/>
              </a:rPr>
              <a:t>mplifier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33122" y="1938161"/>
            <a:ext cx="7940363" cy="3888357"/>
          </a:xfrm>
        </p:spPr>
        <p:txBody>
          <a:bodyPr>
            <a:noAutofit/>
          </a:bodyPr>
          <a:lstStyle/>
          <a:p>
            <a:pPr algn="l"/>
            <a:r>
              <a:rPr lang="en-US" sz="2000" dirty="0">
                <a:latin typeface="Arial" charset="0"/>
                <a:ea typeface="Arial" charset="0"/>
                <a:cs typeface="Arial" charset="0"/>
              </a:rPr>
              <a:t>x</a:t>
            </a:r>
          </a:p>
          <a:p>
            <a:pPr marL="457200" indent="-457200" algn="l">
              <a:buFont typeface="+mj-lt"/>
              <a:buAutoNum type="arabicPeriod"/>
            </a:pPr>
            <a:endParaRPr lang="en-US" sz="20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FA32F8ED-EEB4-4D51-9E8E-3B145D9B9811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B18A0DE3-6490-8943-8BF2-9C500D124847}"/>
              </a:ext>
            </a:extLst>
          </p:cNvPr>
          <p:cNvSpPr txBox="1"/>
          <p:nvPr/>
        </p:nvSpPr>
        <p:spPr>
          <a:xfrm>
            <a:off x="732345" y="5844302"/>
            <a:ext cx="2002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Common base amp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D40F0F23-D074-C94B-A205-22F70A34DABF}"/>
              </a:ext>
            </a:extLst>
          </p:cNvPr>
          <p:cNvGrpSpPr/>
          <p:nvPr/>
        </p:nvGrpSpPr>
        <p:grpSpPr>
          <a:xfrm>
            <a:off x="75080" y="2290071"/>
            <a:ext cx="3939631" cy="2863406"/>
            <a:chOff x="75080" y="2290071"/>
            <a:chExt cx="3939631" cy="2863406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AA8D3654-36A7-2A44-AEC1-4E794257348D}"/>
                </a:ext>
              </a:extLst>
            </p:cNvPr>
            <p:cNvSpPr txBox="1"/>
            <p:nvPr/>
          </p:nvSpPr>
          <p:spPr>
            <a:xfrm>
              <a:off x="75080" y="3982063"/>
              <a:ext cx="3669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v</a:t>
              </a:r>
              <a:r>
                <a:rPr lang="en-US" sz="1200" baseline="-25000"/>
                <a:t>s</a:t>
              </a:r>
            </a:p>
          </p:txBody>
        </p:sp>
        <p:grpSp>
          <p:nvGrpSpPr>
            <p:cNvPr id="73" name="Group 478">
              <a:extLst>
                <a:ext uri="{FF2B5EF4-FFF2-40B4-BE49-F238E27FC236}">
                  <a16:creationId xmlns:a16="http://schemas.microsoft.com/office/drawing/2014/main" id="{90287EDC-179F-DB4A-9677-6E2684B856C3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 flipH="1" flipV="1">
              <a:off x="2166226" y="3302545"/>
              <a:ext cx="414173" cy="603504"/>
              <a:chOff x="4656" y="1344"/>
              <a:chExt cx="198" cy="384"/>
            </a:xfrm>
          </p:grpSpPr>
          <p:sp>
            <p:nvSpPr>
              <p:cNvPr id="74" name="Freeform 73">
                <a:extLst>
                  <a:ext uri="{FF2B5EF4-FFF2-40B4-BE49-F238E27FC236}">
                    <a16:creationId xmlns:a16="http://schemas.microsoft.com/office/drawing/2014/main" id="{DA096B38-9B25-704D-AC09-ADBDFCD7105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77" name="Line 37">
                <a:extLst>
                  <a:ext uri="{FF2B5EF4-FFF2-40B4-BE49-F238E27FC236}">
                    <a16:creationId xmlns:a16="http://schemas.microsoft.com/office/drawing/2014/main" id="{86C6E86A-25E9-024C-9A3D-DD6BA954AE1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61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78" name="Freeform 77">
                <a:extLst>
                  <a:ext uri="{FF2B5EF4-FFF2-40B4-BE49-F238E27FC236}">
                    <a16:creationId xmlns:a16="http://schemas.microsoft.com/office/drawing/2014/main" id="{8A011EB4-49B1-3B41-ABD2-A12419EE95C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79" name="Group 207">
              <a:extLst>
                <a:ext uri="{FF2B5EF4-FFF2-40B4-BE49-F238E27FC236}">
                  <a16:creationId xmlns:a16="http://schemas.microsoft.com/office/drawing/2014/main" id="{F5B6722C-4B88-F44C-A7B2-ADF6E4C8E5F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65016" y="3399829"/>
              <a:ext cx="304800" cy="763588"/>
              <a:chOff x="4560" y="2400"/>
              <a:chExt cx="192" cy="481"/>
            </a:xfrm>
          </p:grpSpPr>
          <p:sp>
            <p:nvSpPr>
              <p:cNvPr id="80" name="Oval 111">
                <a:extLst>
                  <a:ext uri="{FF2B5EF4-FFF2-40B4-BE49-F238E27FC236}">
                    <a16:creationId xmlns:a16="http://schemas.microsoft.com/office/drawing/2014/main" id="{70D4FBDF-7637-C14C-B08C-E377776F719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1200"/>
              </a:p>
            </p:txBody>
          </p:sp>
          <p:sp>
            <p:nvSpPr>
              <p:cNvPr id="81" name="Line 112">
                <a:extLst>
                  <a:ext uri="{FF2B5EF4-FFF2-40B4-BE49-F238E27FC236}">
                    <a16:creationId xmlns:a16="http://schemas.microsoft.com/office/drawing/2014/main" id="{EA016A31-E1E8-8546-B531-8C0A654B937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82" name="Line 113">
                <a:extLst>
                  <a:ext uri="{FF2B5EF4-FFF2-40B4-BE49-F238E27FC236}">
                    <a16:creationId xmlns:a16="http://schemas.microsoft.com/office/drawing/2014/main" id="{E645F1ED-3CC5-E648-9A07-107AC25CC7D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46" y="2737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grpSp>
            <p:nvGrpSpPr>
              <p:cNvPr id="83" name="Group 117">
                <a:extLst>
                  <a:ext uri="{FF2B5EF4-FFF2-40B4-BE49-F238E27FC236}">
                    <a16:creationId xmlns:a16="http://schemas.microsoft.com/office/drawing/2014/main" id="{DA0B4BD9-E14B-794C-9B6B-FE9C42B602A7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84" name="Arc 118">
                  <a:extLst>
                    <a:ext uri="{FF2B5EF4-FFF2-40B4-BE49-F238E27FC236}">
                      <a16:creationId xmlns:a16="http://schemas.microsoft.com/office/drawing/2014/main" id="{8377EE10-59A0-B941-A8D6-F1AB4D9B604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96 h 21600"/>
                    <a:gd name="T2" fmla="*/ 192 w 43200"/>
                    <a:gd name="T3" fmla="*/ 96 h 21600"/>
                    <a:gd name="T4" fmla="*/ 96 w 43200"/>
                    <a:gd name="T5" fmla="*/ 96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85" name="Arc 119">
                  <a:extLst>
                    <a:ext uri="{FF2B5EF4-FFF2-40B4-BE49-F238E27FC236}">
                      <a16:creationId xmlns:a16="http://schemas.microsoft.com/office/drawing/2014/main" id="{D70F15A9-0B71-B747-8A8A-8566415F9E5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96 h 21600"/>
                    <a:gd name="T2" fmla="*/ 192 w 43200"/>
                    <a:gd name="T3" fmla="*/ 96 h 21600"/>
                    <a:gd name="T4" fmla="*/ 96 w 43200"/>
                    <a:gd name="T5" fmla="*/ 96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</p:grpSp>
        </p:grp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336AF142-7529-7641-BF93-FC6E2FF14C68}"/>
                </a:ext>
              </a:extLst>
            </p:cNvPr>
            <p:cNvCxnSpPr>
              <a:cxnSpLocks/>
            </p:cNvCxnSpPr>
            <p:nvPr/>
          </p:nvCxnSpPr>
          <p:spPr>
            <a:xfrm>
              <a:off x="1274616" y="3394149"/>
              <a:ext cx="86980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7" name="Group 222">
              <a:extLst>
                <a:ext uri="{FF2B5EF4-FFF2-40B4-BE49-F238E27FC236}">
                  <a16:creationId xmlns:a16="http://schemas.microsoft.com/office/drawing/2014/main" id="{F61032C9-16EB-4645-8032-D0314FED53E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46294" y="4132485"/>
              <a:ext cx="304800" cy="381000"/>
              <a:chOff x="4272" y="3072"/>
              <a:chExt cx="192" cy="240"/>
            </a:xfrm>
          </p:grpSpPr>
          <p:sp>
            <p:nvSpPr>
              <p:cNvPr id="88" name="Line 99">
                <a:extLst>
                  <a:ext uri="{FF2B5EF4-FFF2-40B4-BE49-F238E27FC236}">
                    <a16:creationId xmlns:a16="http://schemas.microsoft.com/office/drawing/2014/main" id="{6536254D-5C28-E749-AF3E-4B9ECBE2C23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89" name="Line 100">
                <a:extLst>
                  <a:ext uri="{FF2B5EF4-FFF2-40B4-BE49-F238E27FC236}">
                    <a16:creationId xmlns:a16="http://schemas.microsoft.com/office/drawing/2014/main" id="{129C6FA4-EBC3-E243-BB4C-1812ED6AC3A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0" name="Line 101">
                <a:extLst>
                  <a:ext uri="{FF2B5EF4-FFF2-40B4-BE49-F238E27FC236}">
                    <a16:creationId xmlns:a16="http://schemas.microsoft.com/office/drawing/2014/main" id="{F94E41C1-A8C2-B345-855B-308741973F7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1" name="Line 102">
                <a:extLst>
                  <a:ext uri="{FF2B5EF4-FFF2-40B4-BE49-F238E27FC236}">
                    <a16:creationId xmlns:a16="http://schemas.microsoft.com/office/drawing/2014/main" id="{A0B0AC1D-7977-9746-86AE-134496CF14E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2" name="Line 103">
                <a:extLst>
                  <a:ext uri="{FF2B5EF4-FFF2-40B4-BE49-F238E27FC236}">
                    <a16:creationId xmlns:a16="http://schemas.microsoft.com/office/drawing/2014/main" id="{F7E04930-57CA-A842-8718-3232982B256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3" name="Line 104">
                <a:extLst>
                  <a:ext uri="{FF2B5EF4-FFF2-40B4-BE49-F238E27FC236}">
                    <a16:creationId xmlns:a16="http://schemas.microsoft.com/office/drawing/2014/main" id="{83945C51-7907-1D4A-B3D2-C22BCFD45AA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95" name="Group 210">
              <a:extLst>
                <a:ext uri="{FF2B5EF4-FFF2-40B4-BE49-F238E27FC236}">
                  <a16:creationId xmlns:a16="http://schemas.microsoft.com/office/drawing/2014/main" id="{256FE185-5F0D-8E48-9982-D3DCE0D3F7BF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1033490" y="3017068"/>
              <a:ext cx="304800" cy="762000"/>
              <a:chOff x="3216" y="1728"/>
              <a:chExt cx="192" cy="480"/>
            </a:xfrm>
          </p:grpSpPr>
          <p:sp>
            <p:nvSpPr>
              <p:cNvPr id="96" name="Line 8">
                <a:extLst>
                  <a:ext uri="{FF2B5EF4-FFF2-40B4-BE49-F238E27FC236}">
                    <a16:creationId xmlns:a16="http://schemas.microsoft.com/office/drawing/2014/main" id="{657F4C51-CA13-5646-82CE-B7E852E6C9E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7" name="Line 9">
                <a:extLst>
                  <a:ext uri="{FF2B5EF4-FFF2-40B4-BE49-F238E27FC236}">
                    <a16:creationId xmlns:a16="http://schemas.microsoft.com/office/drawing/2014/main" id="{FE05D2BD-744C-3F48-A434-7E18BA73D48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8" name="Line 10">
                <a:extLst>
                  <a:ext uri="{FF2B5EF4-FFF2-40B4-BE49-F238E27FC236}">
                    <a16:creationId xmlns:a16="http://schemas.microsoft.com/office/drawing/2014/main" id="{615817D3-D7D9-DC4E-BABD-C91FF929FEA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9" name="Line 11">
                <a:extLst>
                  <a:ext uri="{FF2B5EF4-FFF2-40B4-BE49-F238E27FC236}">
                    <a16:creationId xmlns:a16="http://schemas.microsoft.com/office/drawing/2014/main" id="{9D771B73-0A20-0048-B314-0D1C2E02198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C2BBCA82-DAEB-894B-B0AC-EA606AE98D1C}"/>
                </a:ext>
              </a:extLst>
            </p:cNvPr>
            <p:cNvCxnSpPr/>
            <p:nvPr/>
          </p:nvCxnSpPr>
          <p:spPr>
            <a:xfrm flipV="1">
              <a:off x="2665971" y="3382526"/>
              <a:ext cx="762000" cy="1322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DB09B35B-D027-3347-B06B-55F80DFE1CDD}"/>
                </a:ext>
              </a:extLst>
            </p:cNvPr>
            <p:cNvSpPr txBox="1"/>
            <p:nvPr/>
          </p:nvSpPr>
          <p:spPr>
            <a:xfrm>
              <a:off x="1034185" y="2800200"/>
              <a:ext cx="6184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C</a:t>
              </a:r>
              <a:r>
                <a:rPr lang="en-US" sz="1600" baseline="-25000" dirty="0" err="1"/>
                <a:t>i</a:t>
              </a:r>
              <a:endParaRPr lang="en-US" sz="1400" dirty="0"/>
            </a:p>
          </p:txBody>
        </p:sp>
        <p:grpSp>
          <p:nvGrpSpPr>
            <p:cNvPr id="102" name="Group 210">
              <a:extLst>
                <a:ext uri="{FF2B5EF4-FFF2-40B4-BE49-F238E27FC236}">
                  <a16:creationId xmlns:a16="http://schemas.microsoft.com/office/drawing/2014/main" id="{4DA0533B-60F3-7C41-8921-17278ADEC5D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20061" y="4099659"/>
              <a:ext cx="302516" cy="674132"/>
              <a:chOff x="3216" y="1728"/>
              <a:chExt cx="192" cy="480"/>
            </a:xfrm>
          </p:grpSpPr>
          <p:sp>
            <p:nvSpPr>
              <p:cNvPr id="103" name="Line 8">
                <a:extLst>
                  <a:ext uri="{FF2B5EF4-FFF2-40B4-BE49-F238E27FC236}">
                    <a16:creationId xmlns:a16="http://schemas.microsoft.com/office/drawing/2014/main" id="{A847F04B-697E-2146-BF28-F8C28858C7B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4" name="Line 9">
                <a:extLst>
                  <a:ext uri="{FF2B5EF4-FFF2-40B4-BE49-F238E27FC236}">
                    <a16:creationId xmlns:a16="http://schemas.microsoft.com/office/drawing/2014/main" id="{FD907968-AA0B-4442-9FF0-F783AB764D6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5" name="Line 10">
                <a:extLst>
                  <a:ext uri="{FF2B5EF4-FFF2-40B4-BE49-F238E27FC236}">
                    <a16:creationId xmlns:a16="http://schemas.microsoft.com/office/drawing/2014/main" id="{8DCE582D-A743-D548-A7C0-F819D124ADC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6" name="Line 11">
                <a:extLst>
                  <a:ext uri="{FF2B5EF4-FFF2-40B4-BE49-F238E27FC236}">
                    <a16:creationId xmlns:a16="http://schemas.microsoft.com/office/drawing/2014/main" id="{B2F1DCAF-ECF5-EB44-AC7E-6DA66F88DC8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107" name="Freeform 12">
              <a:extLst>
                <a:ext uri="{FF2B5EF4-FFF2-40B4-BE49-F238E27FC236}">
                  <a16:creationId xmlns:a16="http://schemas.microsoft.com/office/drawing/2014/main" id="{46F03282-D4EC-DC4C-A654-D7BD23F063F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904472" y="4173822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9C902A7B-584A-044D-9059-1799B8637E8A}"/>
                </a:ext>
              </a:extLst>
            </p:cNvPr>
            <p:cNvCxnSpPr>
              <a:cxnSpLocks/>
            </p:cNvCxnSpPr>
            <p:nvPr/>
          </p:nvCxnSpPr>
          <p:spPr>
            <a:xfrm>
              <a:off x="1986084" y="4218429"/>
              <a:ext cx="3886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9" name="Group 210">
              <a:extLst>
                <a:ext uri="{FF2B5EF4-FFF2-40B4-BE49-F238E27FC236}">
                  <a16:creationId xmlns:a16="http://schemas.microsoft.com/office/drawing/2014/main" id="{42A257EA-1EB7-C741-B630-A8E84ECDB2CE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3328911" y="3001494"/>
              <a:ext cx="304800" cy="762000"/>
              <a:chOff x="3216" y="1728"/>
              <a:chExt cx="192" cy="480"/>
            </a:xfrm>
          </p:grpSpPr>
          <p:sp>
            <p:nvSpPr>
              <p:cNvPr id="110" name="Line 8">
                <a:extLst>
                  <a:ext uri="{FF2B5EF4-FFF2-40B4-BE49-F238E27FC236}">
                    <a16:creationId xmlns:a16="http://schemas.microsoft.com/office/drawing/2014/main" id="{A0C04916-4A13-C24A-B0D6-D93F0F2BB6A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11" name="Line 9">
                <a:extLst>
                  <a:ext uri="{FF2B5EF4-FFF2-40B4-BE49-F238E27FC236}">
                    <a16:creationId xmlns:a16="http://schemas.microsoft.com/office/drawing/2014/main" id="{76FE8FDB-76AC-7540-AF08-3F1AA509C3B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12" name="Line 10">
                <a:extLst>
                  <a:ext uri="{FF2B5EF4-FFF2-40B4-BE49-F238E27FC236}">
                    <a16:creationId xmlns:a16="http://schemas.microsoft.com/office/drawing/2014/main" id="{5A4D6F87-4F14-C640-B85F-DB701911DF9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13" name="Line 11">
                <a:extLst>
                  <a:ext uri="{FF2B5EF4-FFF2-40B4-BE49-F238E27FC236}">
                    <a16:creationId xmlns:a16="http://schemas.microsoft.com/office/drawing/2014/main" id="{F9929BE1-7671-9548-8306-6BF9589CC3D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CFD7B609-BA23-E24A-A4B1-B734D95D4E77}"/>
                </a:ext>
              </a:extLst>
            </p:cNvPr>
            <p:cNvSpPr/>
            <p:nvPr/>
          </p:nvSpPr>
          <p:spPr>
            <a:xfrm>
              <a:off x="3805872" y="3778210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3AFC5F91-DB28-1745-A7DC-3C683D5FBA72}"/>
                </a:ext>
              </a:extLst>
            </p:cNvPr>
            <p:cNvSpPr txBox="1"/>
            <p:nvPr/>
          </p:nvSpPr>
          <p:spPr>
            <a:xfrm>
              <a:off x="2544551" y="4347064"/>
              <a:ext cx="70696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</a:t>
              </a:r>
              <a:r>
                <a:rPr lang="en-US" sz="1400" baseline="-25000" dirty="0"/>
                <a:t>B</a:t>
              </a:r>
              <a:endParaRPr lang="en-US" sz="1200" baseline="-25000" dirty="0"/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FAE049A2-BB3E-514F-A90B-CB3BF4DF3098}"/>
                </a:ext>
              </a:extLst>
            </p:cNvPr>
            <p:cNvSpPr txBox="1"/>
            <p:nvPr/>
          </p:nvSpPr>
          <p:spPr>
            <a:xfrm>
              <a:off x="1624505" y="3574563"/>
              <a:ext cx="3669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3705B93B-DEC8-4341-8BED-7E87306048CC}"/>
                </a:ext>
              </a:extLst>
            </p:cNvPr>
            <p:cNvSpPr txBox="1"/>
            <p:nvPr/>
          </p:nvSpPr>
          <p:spPr>
            <a:xfrm>
              <a:off x="407312" y="3861673"/>
              <a:ext cx="3669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i</a:t>
              </a:r>
            </a:p>
          </p:txBody>
        </p:sp>
        <p:grpSp>
          <p:nvGrpSpPr>
            <p:cNvPr id="118" name="Group 222">
              <a:extLst>
                <a:ext uri="{FF2B5EF4-FFF2-40B4-BE49-F238E27FC236}">
                  <a16:creationId xmlns:a16="http://schemas.microsoft.com/office/drawing/2014/main" id="{A3D1BCB7-9561-2B48-B904-ED0FFD8A7F2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09911" y="3854410"/>
              <a:ext cx="304800" cy="381000"/>
              <a:chOff x="4272" y="3072"/>
              <a:chExt cx="192" cy="240"/>
            </a:xfrm>
          </p:grpSpPr>
          <p:sp>
            <p:nvSpPr>
              <p:cNvPr id="119" name="Line 99">
                <a:extLst>
                  <a:ext uri="{FF2B5EF4-FFF2-40B4-BE49-F238E27FC236}">
                    <a16:creationId xmlns:a16="http://schemas.microsoft.com/office/drawing/2014/main" id="{7264A138-24B6-9E46-8515-B7365669593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20" name="Line 100">
                <a:extLst>
                  <a:ext uri="{FF2B5EF4-FFF2-40B4-BE49-F238E27FC236}">
                    <a16:creationId xmlns:a16="http://schemas.microsoft.com/office/drawing/2014/main" id="{7ACFA9E4-7F7F-8F47-B967-E780E12F86D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21" name="Line 101">
                <a:extLst>
                  <a:ext uri="{FF2B5EF4-FFF2-40B4-BE49-F238E27FC236}">
                    <a16:creationId xmlns:a16="http://schemas.microsoft.com/office/drawing/2014/main" id="{6127E7A5-0492-A342-99DB-F8A70026C17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22" name="Line 102">
                <a:extLst>
                  <a:ext uri="{FF2B5EF4-FFF2-40B4-BE49-F238E27FC236}">
                    <a16:creationId xmlns:a16="http://schemas.microsoft.com/office/drawing/2014/main" id="{37F7A58B-0DE5-624E-A1E9-C975AA46209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23" name="Line 103">
                <a:extLst>
                  <a:ext uri="{FF2B5EF4-FFF2-40B4-BE49-F238E27FC236}">
                    <a16:creationId xmlns:a16="http://schemas.microsoft.com/office/drawing/2014/main" id="{A2AE0BD7-99A8-F642-8C0E-7513EDDFB62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302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24" name="Line 104">
                <a:extLst>
                  <a:ext uri="{FF2B5EF4-FFF2-40B4-BE49-F238E27FC236}">
                    <a16:creationId xmlns:a16="http://schemas.microsoft.com/office/drawing/2014/main" id="{444289D7-629C-8342-BF53-22A24596125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ACE38AA0-1CE8-B94E-A524-2440860EA9F3}"/>
                </a:ext>
              </a:extLst>
            </p:cNvPr>
            <p:cNvSpPr/>
            <p:nvPr/>
          </p:nvSpPr>
          <p:spPr>
            <a:xfrm>
              <a:off x="3786111" y="3321010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5546D638-9C9E-994E-8FC6-E6FF33F3948B}"/>
                </a:ext>
              </a:extLst>
            </p:cNvPr>
            <p:cNvCxnSpPr/>
            <p:nvPr/>
          </p:nvCxnSpPr>
          <p:spPr>
            <a:xfrm>
              <a:off x="1971205" y="4893282"/>
              <a:ext cx="42062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CCE82E7F-1039-1F4E-B2FC-E995F9321FF2}"/>
                </a:ext>
              </a:extLst>
            </p:cNvPr>
            <p:cNvSpPr txBox="1"/>
            <p:nvPr/>
          </p:nvSpPr>
          <p:spPr>
            <a:xfrm>
              <a:off x="1052470" y="3578728"/>
              <a:ext cx="3574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E</a:t>
              </a:r>
              <a:endParaRPr lang="en-US" sz="1200" baseline="-25000" dirty="0"/>
            </a:p>
          </p:txBody>
        </p: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A78ECD93-8E84-9447-AA6D-1BD751A3D3C3}"/>
                </a:ext>
              </a:extLst>
            </p:cNvPr>
            <p:cNvCxnSpPr/>
            <p:nvPr/>
          </p:nvCxnSpPr>
          <p:spPr>
            <a:xfrm flipV="1">
              <a:off x="2376256" y="3701958"/>
              <a:ext cx="1588" cy="4191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Freeform 12">
              <a:extLst>
                <a:ext uri="{FF2B5EF4-FFF2-40B4-BE49-F238E27FC236}">
                  <a16:creationId xmlns:a16="http://schemas.microsoft.com/office/drawing/2014/main" id="{DB73EE2A-FE35-E04B-8E11-460468B65AA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895778" y="3513932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30" name="Freeform 12">
              <a:extLst>
                <a:ext uri="{FF2B5EF4-FFF2-40B4-BE49-F238E27FC236}">
                  <a16:creationId xmlns:a16="http://schemas.microsoft.com/office/drawing/2014/main" id="{933A9E16-05FE-F345-B49D-FA4A5D7B105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906420" y="2723936"/>
              <a:ext cx="182880" cy="694944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011E93E1-D0E7-4F47-A9DC-82A154900E2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69312" y="2728067"/>
              <a:ext cx="102008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14C79B71-364E-0C40-B6CA-08CE659279AD}"/>
                </a:ext>
              </a:extLst>
            </p:cNvPr>
            <p:cNvCxnSpPr/>
            <p:nvPr/>
          </p:nvCxnSpPr>
          <p:spPr>
            <a:xfrm rot="5400000" flipH="1" flipV="1">
              <a:off x="2399577" y="2559343"/>
              <a:ext cx="329184" cy="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456B785B-8C14-3149-946A-52E9BA123C1D}"/>
                </a:ext>
              </a:extLst>
            </p:cNvPr>
            <p:cNvSpPr/>
            <p:nvPr/>
          </p:nvSpPr>
          <p:spPr>
            <a:xfrm>
              <a:off x="2507424" y="2297560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39B3F436-6A60-2148-8C4F-D75856B073BC}"/>
                </a:ext>
              </a:extLst>
            </p:cNvPr>
            <p:cNvSpPr txBox="1"/>
            <p:nvPr/>
          </p:nvSpPr>
          <p:spPr>
            <a:xfrm>
              <a:off x="2734816" y="2290071"/>
              <a:ext cx="4459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CC</a:t>
              </a:r>
              <a:endParaRPr lang="en-US" sz="1200" baseline="-25000" dirty="0"/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EB22016F-8A4F-F24D-8FF3-05D102271C58}"/>
                </a:ext>
              </a:extLst>
            </p:cNvPr>
            <p:cNvSpPr txBox="1"/>
            <p:nvPr/>
          </p:nvSpPr>
          <p:spPr>
            <a:xfrm>
              <a:off x="1552168" y="4443241"/>
              <a:ext cx="46120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2</a:t>
              </a: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392224FC-8943-2540-85D3-9916576EC6D5}"/>
                </a:ext>
              </a:extLst>
            </p:cNvPr>
            <p:cNvSpPr txBox="1"/>
            <p:nvPr/>
          </p:nvSpPr>
          <p:spPr>
            <a:xfrm>
              <a:off x="2556477" y="2876336"/>
              <a:ext cx="465963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C</a:t>
              </a:r>
            </a:p>
            <a:p>
              <a:endParaRPr lang="en-US" sz="1200" baseline="-25000" dirty="0"/>
            </a:p>
          </p:txBody>
        </p:sp>
        <p:grpSp>
          <p:nvGrpSpPr>
            <p:cNvPr id="137" name="Group 222">
              <a:extLst>
                <a:ext uri="{FF2B5EF4-FFF2-40B4-BE49-F238E27FC236}">
                  <a16:creationId xmlns:a16="http://schemas.microsoft.com/office/drawing/2014/main" id="{11115397-3DA0-D247-8D2D-8092FEE27E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20106" y="4772477"/>
              <a:ext cx="304800" cy="381000"/>
              <a:chOff x="4272" y="3072"/>
              <a:chExt cx="192" cy="240"/>
            </a:xfrm>
          </p:grpSpPr>
          <p:sp>
            <p:nvSpPr>
              <p:cNvPr id="138" name="Line 99">
                <a:extLst>
                  <a:ext uri="{FF2B5EF4-FFF2-40B4-BE49-F238E27FC236}">
                    <a16:creationId xmlns:a16="http://schemas.microsoft.com/office/drawing/2014/main" id="{E7995C2A-7314-5F48-B458-57F1CB7C106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9" name="Line 100">
                <a:extLst>
                  <a:ext uri="{FF2B5EF4-FFF2-40B4-BE49-F238E27FC236}">
                    <a16:creationId xmlns:a16="http://schemas.microsoft.com/office/drawing/2014/main" id="{4ACF7A5E-2C6A-0F49-9BD1-C3D0C2DA0AC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0" name="Line 101">
                <a:extLst>
                  <a:ext uri="{FF2B5EF4-FFF2-40B4-BE49-F238E27FC236}">
                    <a16:creationId xmlns:a16="http://schemas.microsoft.com/office/drawing/2014/main" id="{DF8AD314-E3A1-434A-AECD-D766A92D472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1" name="Line 102">
                <a:extLst>
                  <a:ext uri="{FF2B5EF4-FFF2-40B4-BE49-F238E27FC236}">
                    <a16:creationId xmlns:a16="http://schemas.microsoft.com/office/drawing/2014/main" id="{2BCFA104-7A27-7B48-8DF3-96F8C16374C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2" name="Line 103">
                <a:extLst>
                  <a:ext uri="{FF2B5EF4-FFF2-40B4-BE49-F238E27FC236}">
                    <a16:creationId xmlns:a16="http://schemas.microsoft.com/office/drawing/2014/main" id="{FE4BA22C-197B-1D4C-BAF5-6DC0C74182F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3" name="Line 104">
                <a:extLst>
                  <a:ext uri="{FF2B5EF4-FFF2-40B4-BE49-F238E27FC236}">
                    <a16:creationId xmlns:a16="http://schemas.microsoft.com/office/drawing/2014/main" id="{AEE904B6-DA63-D449-802D-6FC8E864D69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4CAC8134-A788-D242-8633-BDD240C0FF0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86540" y="2727365"/>
              <a:ext cx="0" cy="8667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5" name="Freeform 12">
              <a:extLst>
                <a:ext uri="{FF2B5EF4-FFF2-40B4-BE49-F238E27FC236}">
                  <a16:creationId xmlns:a16="http://schemas.microsoft.com/office/drawing/2014/main" id="{306E6F0B-A829-464B-B874-07399B02F84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46722" y="3390760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146" name="Group 222">
              <a:extLst>
                <a:ext uri="{FF2B5EF4-FFF2-40B4-BE49-F238E27FC236}">
                  <a16:creationId xmlns:a16="http://schemas.microsoft.com/office/drawing/2014/main" id="{914B5D8A-85CD-5948-82CE-F236E9D1BEA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84506" y="4059316"/>
              <a:ext cx="304800" cy="381000"/>
              <a:chOff x="4272" y="3072"/>
              <a:chExt cx="192" cy="240"/>
            </a:xfrm>
          </p:grpSpPr>
          <p:sp>
            <p:nvSpPr>
              <p:cNvPr id="147" name="Line 99">
                <a:extLst>
                  <a:ext uri="{FF2B5EF4-FFF2-40B4-BE49-F238E27FC236}">
                    <a16:creationId xmlns:a16="http://schemas.microsoft.com/office/drawing/2014/main" id="{D916FD39-0A7C-B544-ADE1-EB35FEDB765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8" name="Line 100">
                <a:extLst>
                  <a:ext uri="{FF2B5EF4-FFF2-40B4-BE49-F238E27FC236}">
                    <a16:creationId xmlns:a16="http://schemas.microsoft.com/office/drawing/2014/main" id="{015C7CFF-03DA-DB4D-A193-C59ABB492E5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9" name="Line 101">
                <a:extLst>
                  <a:ext uri="{FF2B5EF4-FFF2-40B4-BE49-F238E27FC236}">
                    <a16:creationId xmlns:a16="http://schemas.microsoft.com/office/drawing/2014/main" id="{0BDF74FB-1046-E042-AE06-BDCEF7074AC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0" name="Line 102">
                <a:extLst>
                  <a:ext uri="{FF2B5EF4-FFF2-40B4-BE49-F238E27FC236}">
                    <a16:creationId xmlns:a16="http://schemas.microsoft.com/office/drawing/2014/main" id="{8DDA095E-2456-1642-A034-202FF507C7A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1" name="Line 103">
                <a:extLst>
                  <a:ext uri="{FF2B5EF4-FFF2-40B4-BE49-F238E27FC236}">
                    <a16:creationId xmlns:a16="http://schemas.microsoft.com/office/drawing/2014/main" id="{E5C3E6B7-649C-B24C-8996-31C5335EAD7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2" name="Line 104">
                <a:extLst>
                  <a:ext uri="{FF2B5EF4-FFF2-40B4-BE49-F238E27FC236}">
                    <a16:creationId xmlns:a16="http://schemas.microsoft.com/office/drawing/2014/main" id="{2D6DCEDD-8114-F74B-9C02-BC78268CAD7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D13ADFC3-0697-6140-BCF2-05ECE049DCDC}"/>
                </a:ext>
              </a:extLst>
            </p:cNvPr>
            <p:cNvSpPr/>
            <p:nvPr/>
          </p:nvSpPr>
          <p:spPr>
            <a:xfrm>
              <a:off x="1926171" y="4161811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98818385-BC8C-9242-96AE-72C3C7BFE4F6}"/>
                </a:ext>
              </a:extLst>
            </p:cNvPr>
            <p:cNvSpPr/>
            <p:nvPr/>
          </p:nvSpPr>
          <p:spPr>
            <a:xfrm>
              <a:off x="2323122" y="4175984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</p:spTree>
    <p:extLst>
      <p:ext uri="{BB962C8B-B14F-4D97-AF65-F5344CB8AC3E}">
        <p14:creationId xmlns:p14="http://schemas.microsoft.com/office/powerpoint/2010/main" val="26878685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33753" y="1381899"/>
            <a:ext cx="6858967" cy="3924109"/>
          </a:xfrm>
        </p:spPr>
        <p:txBody>
          <a:bodyPr>
            <a:noAutofit/>
          </a:bodyPr>
          <a:lstStyle/>
          <a:p>
            <a:pPr marL="457200" indent="-457200" algn="l">
              <a:buFont typeface="+mj-lt"/>
              <a:buAutoNum type="arabicPeriod" startAt="6"/>
            </a:pPr>
            <a:r>
              <a:rPr lang="en-US" sz="2000" dirty="0">
                <a:ea typeface="Arial" charset="0"/>
                <a:cs typeface="Arial" charset="0"/>
              </a:rPr>
              <a:t>x</a:t>
            </a:r>
            <a:endParaRPr lang="en-US" sz="2000" dirty="0">
              <a:latin typeface="Arial" charset="0"/>
              <a:ea typeface="Arial" charset="0"/>
              <a:cs typeface="Arial" charset="0"/>
            </a:endParaRPr>
          </a:p>
          <a:p>
            <a:pPr marL="457200" indent="-457200" algn="l">
              <a:buFont typeface="+mj-lt"/>
              <a:buAutoNum type="arabicPeriod"/>
            </a:pPr>
            <a:endParaRPr lang="en-US" sz="20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FA32F8ED-EEB4-4D51-9E8E-3B145D9B9811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73" name="Title 1">
            <a:extLst>
              <a:ext uri="{FF2B5EF4-FFF2-40B4-BE49-F238E27FC236}">
                <a16:creationId xmlns:a16="http://schemas.microsoft.com/office/drawing/2014/main" id="{BFED01EA-4208-9E46-8501-C6B63705B6D9}"/>
              </a:ext>
            </a:extLst>
          </p:cNvPr>
          <p:cNvSpPr txBox="1">
            <a:spLocks/>
          </p:cNvSpPr>
          <p:nvPr/>
        </p:nvSpPr>
        <p:spPr>
          <a:xfrm>
            <a:off x="75080" y="112704"/>
            <a:ext cx="11478771" cy="868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latin typeface="+mn-lt"/>
                <a:cs typeface="Arial" panose="020B0604020202020204" pitchFamily="34" charset="0"/>
              </a:rPr>
              <a:t>BJT common base amplifier continued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30ACCE63-D489-6B48-BDF6-582791245CE8}"/>
              </a:ext>
            </a:extLst>
          </p:cNvPr>
          <p:cNvSpPr txBox="1"/>
          <p:nvPr/>
        </p:nvSpPr>
        <p:spPr>
          <a:xfrm>
            <a:off x="465644" y="5545255"/>
            <a:ext cx="2002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Common base amp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6077F34-1EC6-EF41-B25B-0A1530782C4D}"/>
              </a:ext>
            </a:extLst>
          </p:cNvPr>
          <p:cNvGrpSpPr/>
          <p:nvPr/>
        </p:nvGrpSpPr>
        <p:grpSpPr>
          <a:xfrm>
            <a:off x="299887" y="1752568"/>
            <a:ext cx="3607399" cy="2863406"/>
            <a:chOff x="478752" y="1847161"/>
            <a:chExt cx="3607399" cy="2863406"/>
          </a:xfrm>
        </p:grpSpPr>
        <p:grpSp>
          <p:nvGrpSpPr>
            <p:cNvPr id="74" name="Group 478">
              <a:extLst>
                <a:ext uri="{FF2B5EF4-FFF2-40B4-BE49-F238E27FC236}">
                  <a16:creationId xmlns:a16="http://schemas.microsoft.com/office/drawing/2014/main" id="{94A4A92C-10AB-6543-83F3-48DAC70CF9A2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 flipH="1" flipV="1">
              <a:off x="2237666" y="2859635"/>
              <a:ext cx="414173" cy="603504"/>
              <a:chOff x="4656" y="1344"/>
              <a:chExt cx="198" cy="384"/>
            </a:xfrm>
          </p:grpSpPr>
          <p:sp>
            <p:nvSpPr>
              <p:cNvPr id="77" name="Freeform 76">
                <a:extLst>
                  <a:ext uri="{FF2B5EF4-FFF2-40B4-BE49-F238E27FC236}">
                    <a16:creationId xmlns:a16="http://schemas.microsoft.com/office/drawing/2014/main" id="{7AA4AE61-B15D-094E-AAB6-32DE5193566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78" name="Line 37">
                <a:extLst>
                  <a:ext uri="{FF2B5EF4-FFF2-40B4-BE49-F238E27FC236}">
                    <a16:creationId xmlns:a16="http://schemas.microsoft.com/office/drawing/2014/main" id="{ED4ACC2F-AF12-EE43-AD66-E587771C1A7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61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79" name="Freeform 78">
                <a:extLst>
                  <a:ext uri="{FF2B5EF4-FFF2-40B4-BE49-F238E27FC236}">
                    <a16:creationId xmlns:a16="http://schemas.microsoft.com/office/drawing/2014/main" id="{E2E26AAB-487B-EE47-A2B5-8650F969A95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80" name="Group 207">
              <a:extLst>
                <a:ext uri="{FF2B5EF4-FFF2-40B4-BE49-F238E27FC236}">
                  <a16:creationId xmlns:a16="http://schemas.microsoft.com/office/drawing/2014/main" id="{F7EE59E4-9119-B147-BF9A-664BC3CA657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36456" y="2956919"/>
              <a:ext cx="304800" cy="763588"/>
              <a:chOff x="4560" y="2400"/>
              <a:chExt cx="192" cy="481"/>
            </a:xfrm>
          </p:grpSpPr>
          <p:sp>
            <p:nvSpPr>
              <p:cNvPr id="81" name="Oval 111">
                <a:extLst>
                  <a:ext uri="{FF2B5EF4-FFF2-40B4-BE49-F238E27FC236}">
                    <a16:creationId xmlns:a16="http://schemas.microsoft.com/office/drawing/2014/main" id="{BAFC66F3-BAAF-2B48-8F02-B7C28F2E6BA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1200"/>
              </a:p>
            </p:txBody>
          </p:sp>
          <p:sp>
            <p:nvSpPr>
              <p:cNvPr id="82" name="Line 112">
                <a:extLst>
                  <a:ext uri="{FF2B5EF4-FFF2-40B4-BE49-F238E27FC236}">
                    <a16:creationId xmlns:a16="http://schemas.microsoft.com/office/drawing/2014/main" id="{E0EE5783-8F72-3248-97DE-41C61645858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83" name="Line 113">
                <a:extLst>
                  <a:ext uri="{FF2B5EF4-FFF2-40B4-BE49-F238E27FC236}">
                    <a16:creationId xmlns:a16="http://schemas.microsoft.com/office/drawing/2014/main" id="{464644A2-4165-9F4E-B9F8-020F7884DE4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46" y="2737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grpSp>
            <p:nvGrpSpPr>
              <p:cNvPr id="84" name="Group 117">
                <a:extLst>
                  <a:ext uri="{FF2B5EF4-FFF2-40B4-BE49-F238E27FC236}">
                    <a16:creationId xmlns:a16="http://schemas.microsoft.com/office/drawing/2014/main" id="{DDE0BB9F-02A9-C54D-AB23-73D501E22A42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85" name="Arc 118">
                  <a:extLst>
                    <a:ext uri="{FF2B5EF4-FFF2-40B4-BE49-F238E27FC236}">
                      <a16:creationId xmlns:a16="http://schemas.microsoft.com/office/drawing/2014/main" id="{74D30A68-8E27-984C-A24F-276B00F7021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96 h 21600"/>
                    <a:gd name="T2" fmla="*/ 192 w 43200"/>
                    <a:gd name="T3" fmla="*/ 96 h 21600"/>
                    <a:gd name="T4" fmla="*/ 96 w 43200"/>
                    <a:gd name="T5" fmla="*/ 96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86" name="Arc 119">
                  <a:extLst>
                    <a:ext uri="{FF2B5EF4-FFF2-40B4-BE49-F238E27FC236}">
                      <a16:creationId xmlns:a16="http://schemas.microsoft.com/office/drawing/2014/main" id="{40BC3DA2-9F22-CD40-9447-D00B073AF27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96 h 21600"/>
                    <a:gd name="T2" fmla="*/ 192 w 43200"/>
                    <a:gd name="T3" fmla="*/ 96 h 21600"/>
                    <a:gd name="T4" fmla="*/ 96 w 43200"/>
                    <a:gd name="T5" fmla="*/ 96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</p:grpSp>
        </p:grp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90E2186-BA3A-534B-8757-3960919EC347}"/>
                </a:ext>
              </a:extLst>
            </p:cNvPr>
            <p:cNvCxnSpPr>
              <a:cxnSpLocks/>
            </p:cNvCxnSpPr>
            <p:nvPr/>
          </p:nvCxnSpPr>
          <p:spPr>
            <a:xfrm>
              <a:off x="1346056" y="2951239"/>
              <a:ext cx="86980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8" name="Group 222">
              <a:extLst>
                <a:ext uri="{FF2B5EF4-FFF2-40B4-BE49-F238E27FC236}">
                  <a16:creationId xmlns:a16="http://schemas.microsoft.com/office/drawing/2014/main" id="{C38D45F0-4C16-2549-BFDA-80758009274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17734" y="3689575"/>
              <a:ext cx="304800" cy="381000"/>
              <a:chOff x="4272" y="3072"/>
              <a:chExt cx="192" cy="240"/>
            </a:xfrm>
          </p:grpSpPr>
          <p:sp>
            <p:nvSpPr>
              <p:cNvPr id="89" name="Line 99">
                <a:extLst>
                  <a:ext uri="{FF2B5EF4-FFF2-40B4-BE49-F238E27FC236}">
                    <a16:creationId xmlns:a16="http://schemas.microsoft.com/office/drawing/2014/main" id="{B22C1B82-F943-724D-94AE-AC921999142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0" name="Line 100">
                <a:extLst>
                  <a:ext uri="{FF2B5EF4-FFF2-40B4-BE49-F238E27FC236}">
                    <a16:creationId xmlns:a16="http://schemas.microsoft.com/office/drawing/2014/main" id="{FD608D8A-52C2-D84F-AB14-C95A2C7F1DE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1" name="Line 101">
                <a:extLst>
                  <a:ext uri="{FF2B5EF4-FFF2-40B4-BE49-F238E27FC236}">
                    <a16:creationId xmlns:a16="http://schemas.microsoft.com/office/drawing/2014/main" id="{06B43347-7C8D-FD45-B09B-6FE7A31C1E2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2" name="Line 102">
                <a:extLst>
                  <a:ext uri="{FF2B5EF4-FFF2-40B4-BE49-F238E27FC236}">
                    <a16:creationId xmlns:a16="http://schemas.microsoft.com/office/drawing/2014/main" id="{8B388B1B-473C-C943-B9DE-0034AC66F4C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3" name="Line 103">
                <a:extLst>
                  <a:ext uri="{FF2B5EF4-FFF2-40B4-BE49-F238E27FC236}">
                    <a16:creationId xmlns:a16="http://schemas.microsoft.com/office/drawing/2014/main" id="{C3871A1C-46E1-3244-837D-E0C873C7C3B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4" name="Line 104">
                <a:extLst>
                  <a:ext uri="{FF2B5EF4-FFF2-40B4-BE49-F238E27FC236}">
                    <a16:creationId xmlns:a16="http://schemas.microsoft.com/office/drawing/2014/main" id="{09141048-26C8-5E45-A3CA-13D71478E39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96" name="Group 210">
              <a:extLst>
                <a:ext uri="{FF2B5EF4-FFF2-40B4-BE49-F238E27FC236}">
                  <a16:creationId xmlns:a16="http://schemas.microsoft.com/office/drawing/2014/main" id="{3C978510-7C7F-8642-9E80-380FC40FEF3A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1104930" y="2574158"/>
              <a:ext cx="304800" cy="762000"/>
              <a:chOff x="3216" y="1728"/>
              <a:chExt cx="192" cy="480"/>
            </a:xfrm>
          </p:grpSpPr>
          <p:sp>
            <p:nvSpPr>
              <p:cNvPr id="97" name="Line 8">
                <a:extLst>
                  <a:ext uri="{FF2B5EF4-FFF2-40B4-BE49-F238E27FC236}">
                    <a16:creationId xmlns:a16="http://schemas.microsoft.com/office/drawing/2014/main" id="{8784A97E-D845-5648-ACE4-BB6F441F790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8" name="Line 9">
                <a:extLst>
                  <a:ext uri="{FF2B5EF4-FFF2-40B4-BE49-F238E27FC236}">
                    <a16:creationId xmlns:a16="http://schemas.microsoft.com/office/drawing/2014/main" id="{49E2E095-DB92-3440-BA53-BFE63D9E62A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9" name="Line 10">
                <a:extLst>
                  <a:ext uri="{FF2B5EF4-FFF2-40B4-BE49-F238E27FC236}">
                    <a16:creationId xmlns:a16="http://schemas.microsoft.com/office/drawing/2014/main" id="{375D7BD3-DB4B-E04C-B4CB-90E2E7E97E2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0" name="Line 11">
                <a:extLst>
                  <a:ext uri="{FF2B5EF4-FFF2-40B4-BE49-F238E27FC236}">
                    <a16:creationId xmlns:a16="http://schemas.microsoft.com/office/drawing/2014/main" id="{E3B49D5F-94FC-364A-9A51-87C3D3B4D61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2B023ED1-5276-ED49-8D4F-F49012B364B2}"/>
                </a:ext>
              </a:extLst>
            </p:cNvPr>
            <p:cNvCxnSpPr/>
            <p:nvPr/>
          </p:nvCxnSpPr>
          <p:spPr>
            <a:xfrm flipV="1">
              <a:off x="2737411" y="2939616"/>
              <a:ext cx="762000" cy="1322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1DA25159-9D6F-1D4A-8587-A2658A78A940}"/>
                </a:ext>
              </a:extLst>
            </p:cNvPr>
            <p:cNvSpPr txBox="1"/>
            <p:nvPr/>
          </p:nvSpPr>
          <p:spPr>
            <a:xfrm>
              <a:off x="1105625" y="2357290"/>
              <a:ext cx="6184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C</a:t>
              </a:r>
              <a:r>
                <a:rPr lang="en-US" sz="1600" baseline="-25000" dirty="0" err="1"/>
                <a:t>i</a:t>
              </a:r>
              <a:endParaRPr lang="en-US" sz="1400" dirty="0"/>
            </a:p>
          </p:txBody>
        </p:sp>
        <p:grpSp>
          <p:nvGrpSpPr>
            <p:cNvPr id="103" name="Group 210">
              <a:extLst>
                <a:ext uri="{FF2B5EF4-FFF2-40B4-BE49-F238E27FC236}">
                  <a16:creationId xmlns:a16="http://schemas.microsoft.com/office/drawing/2014/main" id="{E57281CC-12D9-0F47-864E-080FB0E8F71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91501" y="3656749"/>
              <a:ext cx="302516" cy="674132"/>
              <a:chOff x="3216" y="1728"/>
              <a:chExt cx="192" cy="480"/>
            </a:xfrm>
          </p:grpSpPr>
          <p:sp>
            <p:nvSpPr>
              <p:cNvPr id="104" name="Line 8">
                <a:extLst>
                  <a:ext uri="{FF2B5EF4-FFF2-40B4-BE49-F238E27FC236}">
                    <a16:creationId xmlns:a16="http://schemas.microsoft.com/office/drawing/2014/main" id="{2B484F21-A3FF-2E4D-94D8-3A1964235E9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5" name="Line 9">
                <a:extLst>
                  <a:ext uri="{FF2B5EF4-FFF2-40B4-BE49-F238E27FC236}">
                    <a16:creationId xmlns:a16="http://schemas.microsoft.com/office/drawing/2014/main" id="{B7A3823A-8B85-3E49-BA24-3EDB7025C7B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6" name="Line 10">
                <a:extLst>
                  <a:ext uri="{FF2B5EF4-FFF2-40B4-BE49-F238E27FC236}">
                    <a16:creationId xmlns:a16="http://schemas.microsoft.com/office/drawing/2014/main" id="{4FC0113E-2F59-1249-9298-CD966E36F1B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7" name="Line 11">
                <a:extLst>
                  <a:ext uri="{FF2B5EF4-FFF2-40B4-BE49-F238E27FC236}">
                    <a16:creationId xmlns:a16="http://schemas.microsoft.com/office/drawing/2014/main" id="{870E8BB4-E362-8D46-9F3A-6807E2990FA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108" name="Freeform 12">
              <a:extLst>
                <a:ext uri="{FF2B5EF4-FFF2-40B4-BE49-F238E27FC236}">
                  <a16:creationId xmlns:a16="http://schemas.microsoft.com/office/drawing/2014/main" id="{28A0E234-1957-B344-850E-BE61B9DE281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975912" y="3730912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A021C5B5-0DDC-0D48-B709-85D9A62AD1AC}"/>
                </a:ext>
              </a:extLst>
            </p:cNvPr>
            <p:cNvCxnSpPr>
              <a:cxnSpLocks/>
            </p:cNvCxnSpPr>
            <p:nvPr/>
          </p:nvCxnSpPr>
          <p:spPr>
            <a:xfrm>
              <a:off x="2057524" y="3775519"/>
              <a:ext cx="3886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0" name="Group 210">
              <a:extLst>
                <a:ext uri="{FF2B5EF4-FFF2-40B4-BE49-F238E27FC236}">
                  <a16:creationId xmlns:a16="http://schemas.microsoft.com/office/drawing/2014/main" id="{379362E3-484D-3C47-B035-F983CC7DDC0D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3400351" y="2558584"/>
              <a:ext cx="304800" cy="762000"/>
              <a:chOff x="3216" y="1728"/>
              <a:chExt cx="192" cy="480"/>
            </a:xfrm>
          </p:grpSpPr>
          <p:sp>
            <p:nvSpPr>
              <p:cNvPr id="111" name="Line 8">
                <a:extLst>
                  <a:ext uri="{FF2B5EF4-FFF2-40B4-BE49-F238E27FC236}">
                    <a16:creationId xmlns:a16="http://schemas.microsoft.com/office/drawing/2014/main" id="{BBFC34AB-FEE6-384F-913F-D688CFE7C8C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12" name="Line 9">
                <a:extLst>
                  <a:ext uri="{FF2B5EF4-FFF2-40B4-BE49-F238E27FC236}">
                    <a16:creationId xmlns:a16="http://schemas.microsoft.com/office/drawing/2014/main" id="{F235B6C1-B44C-8E44-A382-73BFC134071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13" name="Line 10">
                <a:extLst>
                  <a:ext uri="{FF2B5EF4-FFF2-40B4-BE49-F238E27FC236}">
                    <a16:creationId xmlns:a16="http://schemas.microsoft.com/office/drawing/2014/main" id="{5D24D55D-A1E7-E247-931B-EF121FDC0BA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14" name="Line 11">
                <a:extLst>
                  <a:ext uri="{FF2B5EF4-FFF2-40B4-BE49-F238E27FC236}">
                    <a16:creationId xmlns:a16="http://schemas.microsoft.com/office/drawing/2014/main" id="{277FFE28-966D-0443-99B0-9647B819619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D63AB13A-91CA-E34A-8F01-575CB1FFA941}"/>
                </a:ext>
              </a:extLst>
            </p:cNvPr>
            <p:cNvSpPr/>
            <p:nvPr/>
          </p:nvSpPr>
          <p:spPr>
            <a:xfrm>
              <a:off x="3877312" y="3335300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9214D554-A8EE-CD4B-98C9-07510E5F63E2}"/>
                </a:ext>
              </a:extLst>
            </p:cNvPr>
            <p:cNvSpPr txBox="1"/>
            <p:nvPr/>
          </p:nvSpPr>
          <p:spPr>
            <a:xfrm>
              <a:off x="2615991" y="3904154"/>
              <a:ext cx="70696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</a:t>
              </a:r>
              <a:r>
                <a:rPr lang="en-US" sz="1400" baseline="-25000" dirty="0"/>
                <a:t>B</a:t>
              </a:r>
              <a:endParaRPr lang="en-US" sz="1200" baseline="-25000" dirty="0"/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89620FD5-986B-D542-B09E-8FD4891B87B3}"/>
                </a:ext>
              </a:extLst>
            </p:cNvPr>
            <p:cNvSpPr txBox="1"/>
            <p:nvPr/>
          </p:nvSpPr>
          <p:spPr>
            <a:xfrm>
              <a:off x="1695945" y="3131653"/>
              <a:ext cx="3669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D835B048-5278-A74B-A766-795724E94799}"/>
                </a:ext>
              </a:extLst>
            </p:cNvPr>
            <p:cNvSpPr txBox="1"/>
            <p:nvPr/>
          </p:nvSpPr>
          <p:spPr>
            <a:xfrm>
              <a:off x="478752" y="3418763"/>
              <a:ext cx="3669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i</a:t>
              </a:r>
            </a:p>
          </p:txBody>
        </p:sp>
        <p:grpSp>
          <p:nvGrpSpPr>
            <p:cNvPr id="119" name="Group 222">
              <a:extLst>
                <a:ext uri="{FF2B5EF4-FFF2-40B4-BE49-F238E27FC236}">
                  <a16:creationId xmlns:a16="http://schemas.microsoft.com/office/drawing/2014/main" id="{6B619BBB-C155-8640-A451-CAD24006CE2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81351" y="3411500"/>
              <a:ext cx="304800" cy="381000"/>
              <a:chOff x="4272" y="3072"/>
              <a:chExt cx="192" cy="240"/>
            </a:xfrm>
          </p:grpSpPr>
          <p:sp>
            <p:nvSpPr>
              <p:cNvPr id="120" name="Line 99">
                <a:extLst>
                  <a:ext uri="{FF2B5EF4-FFF2-40B4-BE49-F238E27FC236}">
                    <a16:creationId xmlns:a16="http://schemas.microsoft.com/office/drawing/2014/main" id="{9330EAAA-4CE3-5F45-9CDC-3391308ED80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21" name="Line 100">
                <a:extLst>
                  <a:ext uri="{FF2B5EF4-FFF2-40B4-BE49-F238E27FC236}">
                    <a16:creationId xmlns:a16="http://schemas.microsoft.com/office/drawing/2014/main" id="{BA004CC5-F809-6448-829C-16BC5F13690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22" name="Line 101">
                <a:extLst>
                  <a:ext uri="{FF2B5EF4-FFF2-40B4-BE49-F238E27FC236}">
                    <a16:creationId xmlns:a16="http://schemas.microsoft.com/office/drawing/2014/main" id="{83DE3D25-BC0F-8641-904A-7EA22E0E100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23" name="Line 102">
                <a:extLst>
                  <a:ext uri="{FF2B5EF4-FFF2-40B4-BE49-F238E27FC236}">
                    <a16:creationId xmlns:a16="http://schemas.microsoft.com/office/drawing/2014/main" id="{87C95282-B015-E940-987C-C84DFCE3A32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24" name="Line 103">
                <a:extLst>
                  <a:ext uri="{FF2B5EF4-FFF2-40B4-BE49-F238E27FC236}">
                    <a16:creationId xmlns:a16="http://schemas.microsoft.com/office/drawing/2014/main" id="{1746D38A-E680-8A4E-8DF1-EB3E3169DD7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302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25" name="Line 104">
                <a:extLst>
                  <a:ext uri="{FF2B5EF4-FFF2-40B4-BE49-F238E27FC236}">
                    <a16:creationId xmlns:a16="http://schemas.microsoft.com/office/drawing/2014/main" id="{3FBF1F03-5BAE-C548-9845-E2F1C7A1A77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FC44D0A6-E658-BD46-9294-1126BF273B27}"/>
                </a:ext>
              </a:extLst>
            </p:cNvPr>
            <p:cNvSpPr/>
            <p:nvPr/>
          </p:nvSpPr>
          <p:spPr>
            <a:xfrm>
              <a:off x="3857551" y="2878100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927EC07A-97DA-5B4C-9F6D-B3EA1E344A5F}"/>
                </a:ext>
              </a:extLst>
            </p:cNvPr>
            <p:cNvCxnSpPr/>
            <p:nvPr/>
          </p:nvCxnSpPr>
          <p:spPr>
            <a:xfrm>
              <a:off x="2042645" y="4450372"/>
              <a:ext cx="42062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8D81CEB2-4FF7-3843-8DD7-A84AC8CA7303}"/>
                </a:ext>
              </a:extLst>
            </p:cNvPr>
            <p:cNvSpPr txBox="1"/>
            <p:nvPr/>
          </p:nvSpPr>
          <p:spPr>
            <a:xfrm>
              <a:off x="1123910" y="3135818"/>
              <a:ext cx="3574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E</a:t>
              </a:r>
              <a:endParaRPr lang="en-US" sz="1200" baseline="-25000" dirty="0"/>
            </a:p>
          </p:txBody>
        </p: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6FDF36EC-E5EA-D844-8D80-A555039F4FBD}"/>
                </a:ext>
              </a:extLst>
            </p:cNvPr>
            <p:cNvCxnSpPr/>
            <p:nvPr/>
          </p:nvCxnSpPr>
          <p:spPr>
            <a:xfrm flipV="1">
              <a:off x="2447696" y="3259048"/>
              <a:ext cx="1588" cy="4191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0" name="Freeform 12">
              <a:extLst>
                <a:ext uri="{FF2B5EF4-FFF2-40B4-BE49-F238E27FC236}">
                  <a16:creationId xmlns:a16="http://schemas.microsoft.com/office/drawing/2014/main" id="{A8818975-25B6-204F-98AF-5DB3DFE21A6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967218" y="3071022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31" name="Freeform 12">
              <a:extLst>
                <a:ext uri="{FF2B5EF4-FFF2-40B4-BE49-F238E27FC236}">
                  <a16:creationId xmlns:a16="http://schemas.microsoft.com/office/drawing/2014/main" id="{EAE7ABA9-0481-4644-B4EB-7AFE85C1533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977860" y="2281026"/>
              <a:ext cx="182880" cy="694944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E302A297-90B2-0A4B-B66A-6198281694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40752" y="2285157"/>
              <a:ext cx="102008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F267D432-6F9F-A246-B98E-7FC9E78A0522}"/>
                </a:ext>
              </a:extLst>
            </p:cNvPr>
            <p:cNvCxnSpPr/>
            <p:nvPr/>
          </p:nvCxnSpPr>
          <p:spPr>
            <a:xfrm rot="5400000" flipH="1" flipV="1">
              <a:off x="2471017" y="2116433"/>
              <a:ext cx="329184" cy="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CE0D0EED-B30B-F44B-AB89-21E5B4A4653D}"/>
                </a:ext>
              </a:extLst>
            </p:cNvPr>
            <p:cNvSpPr/>
            <p:nvPr/>
          </p:nvSpPr>
          <p:spPr>
            <a:xfrm>
              <a:off x="2578864" y="1854650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12FE2B3F-342D-A04C-B231-5B5E0940CD75}"/>
                </a:ext>
              </a:extLst>
            </p:cNvPr>
            <p:cNvSpPr txBox="1"/>
            <p:nvPr/>
          </p:nvSpPr>
          <p:spPr>
            <a:xfrm>
              <a:off x="2806256" y="1847161"/>
              <a:ext cx="4459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CC</a:t>
              </a:r>
              <a:endParaRPr lang="en-US" sz="1200" baseline="-25000" dirty="0"/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52C3B75F-AB2C-0E4F-ACAF-AFE0888954DB}"/>
                </a:ext>
              </a:extLst>
            </p:cNvPr>
            <p:cNvSpPr txBox="1"/>
            <p:nvPr/>
          </p:nvSpPr>
          <p:spPr>
            <a:xfrm>
              <a:off x="1623608" y="4000331"/>
              <a:ext cx="46120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2</a:t>
              </a:r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D1A74312-343A-4846-BB4C-44E58AF5C096}"/>
                </a:ext>
              </a:extLst>
            </p:cNvPr>
            <p:cNvSpPr txBox="1"/>
            <p:nvPr/>
          </p:nvSpPr>
          <p:spPr>
            <a:xfrm>
              <a:off x="2627917" y="2433426"/>
              <a:ext cx="465963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C</a:t>
              </a:r>
            </a:p>
            <a:p>
              <a:endParaRPr lang="en-US" sz="1200" baseline="-25000" dirty="0"/>
            </a:p>
          </p:txBody>
        </p:sp>
        <p:grpSp>
          <p:nvGrpSpPr>
            <p:cNvPr id="138" name="Group 222">
              <a:extLst>
                <a:ext uri="{FF2B5EF4-FFF2-40B4-BE49-F238E27FC236}">
                  <a16:creationId xmlns:a16="http://schemas.microsoft.com/office/drawing/2014/main" id="{9481ADD1-6DE2-2A4E-9268-20E24F23862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91546" y="4329567"/>
              <a:ext cx="304800" cy="381000"/>
              <a:chOff x="4272" y="3072"/>
              <a:chExt cx="192" cy="240"/>
            </a:xfrm>
          </p:grpSpPr>
          <p:sp>
            <p:nvSpPr>
              <p:cNvPr id="139" name="Line 99">
                <a:extLst>
                  <a:ext uri="{FF2B5EF4-FFF2-40B4-BE49-F238E27FC236}">
                    <a16:creationId xmlns:a16="http://schemas.microsoft.com/office/drawing/2014/main" id="{F270366D-B929-854A-88D7-4AEC1EC253A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0" name="Line 100">
                <a:extLst>
                  <a:ext uri="{FF2B5EF4-FFF2-40B4-BE49-F238E27FC236}">
                    <a16:creationId xmlns:a16="http://schemas.microsoft.com/office/drawing/2014/main" id="{7F7AF587-9D30-7F4E-ACE8-001F27D700F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1" name="Line 101">
                <a:extLst>
                  <a:ext uri="{FF2B5EF4-FFF2-40B4-BE49-F238E27FC236}">
                    <a16:creationId xmlns:a16="http://schemas.microsoft.com/office/drawing/2014/main" id="{CB7D4EBA-C8B3-0D4A-9E94-A273B18B797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2" name="Line 102">
                <a:extLst>
                  <a:ext uri="{FF2B5EF4-FFF2-40B4-BE49-F238E27FC236}">
                    <a16:creationId xmlns:a16="http://schemas.microsoft.com/office/drawing/2014/main" id="{5EE6D0C4-8581-EF42-87AB-DC00DAEA9F1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3" name="Line 103">
                <a:extLst>
                  <a:ext uri="{FF2B5EF4-FFF2-40B4-BE49-F238E27FC236}">
                    <a16:creationId xmlns:a16="http://schemas.microsoft.com/office/drawing/2014/main" id="{7DA163C0-8412-7640-BCA7-3C6859A6F15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4" name="Line 104">
                <a:extLst>
                  <a:ext uri="{FF2B5EF4-FFF2-40B4-BE49-F238E27FC236}">
                    <a16:creationId xmlns:a16="http://schemas.microsoft.com/office/drawing/2014/main" id="{88464478-117B-F74C-83F3-74869035A70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33AADD46-5C3D-F841-BEA2-E712AF8C851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57980" y="2284455"/>
              <a:ext cx="0" cy="8667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6" name="Freeform 12">
              <a:extLst>
                <a:ext uri="{FF2B5EF4-FFF2-40B4-BE49-F238E27FC236}">
                  <a16:creationId xmlns:a16="http://schemas.microsoft.com/office/drawing/2014/main" id="{059960A8-D988-5945-A739-63722843D1B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418162" y="2947850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147" name="Group 222">
              <a:extLst>
                <a:ext uri="{FF2B5EF4-FFF2-40B4-BE49-F238E27FC236}">
                  <a16:creationId xmlns:a16="http://schemas.microsoft.com/office/drawing/2014/main" id="{E026C6C8-BB53-A44F-B218-78E2D6BA926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355946" y="3616406"/>
              <a:ext cx="304800" cy="381000"/>
              <a:chOff x="4272" y="3072"/>
              <a:chExt cx="192" cy="240"/>
            </a:xfrm>
          </p:grpSpPr>
          <p:sp>
            <p:nvSpPr>
              <p:cNvPr id="148" name="Line 99">
                <a:extLst>
                  <a:ext uri="{FF2B5EF4-FFF2-40B4-BE49-F238E27FC236}">
                    <a16:creationId xmlns:a16="http://schemas.microsoft.com/office/drawing/2014/main" id="{BDEE8B50-98C6-594F-A827-EB8A1B8DBC0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9" name="Line 100">
                <a:extLst>
                  <a:ext uri="{FF2B5EF4-FFF2-40B4-BE49-F238E27FC236}">
                    <a16:creationId xmlns:a16="http://schemas.microsoft.com/office/drawing/2014/main" id="{2038631F-4B92-8247-B536-E1CFF34BDCA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0" name="Line 101">
                <a:extLst>
                  <a:ext uri="{FF2B5EF4-FFF2-40B4-BE49-F238E27FC236}">
                    <a16:creationId xmlns:a16="http://schemas.microsoft.com/office/drawing/2014/main" id="{67EFFD52-8C67-4E46-A2CF-657C126F55D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1" name="Line 102">
                <a:extLst>
                  <a:ext uri="{FF2B5EF4-FFF2-40B4-BE49-F238E27FC236}">
                    <a16:creationId xmlns:a16="http://schemas.microsoft.com/office/drawing/2014/main" id="{DDE16A77-A750-F446-B1C0-BA62FE070F2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2" name="Line 103">
                <a:extLst>
                  <a:ext uri="{FF2B5EF4-FFF2-40B4-BE49-F238E27FC236}">
                    <a16:creationId xmlns:a16="http://schemas.microsoft.com/office/drawing/2014/main" id="{1F8DB4AB-6DA5-544F-ACC2-49FB8312287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3" name="Line 104">
                <a:extLst>
                  <a:ext uri="{FF2B5EF4-FFF2-40B4-BE49-F238E27FC236}">
                    <a16:creationId xmlns:a16="http://schemas.microsoft.com/office/drawing/2014/main" id="{169495F6-6CB4-9A4D-AFE1-C2E8570D8C6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4CD5C585-4758-2943-9B83-945B92EED451}"/>
                </a:ext>
              </a:extLst>
            </p:cNvPr>
            <p:cNvSpPr/>
            <p:nvPr/>
          </p:nvSpPr>
          <p:spPr>
            <a:xfrm>
              <a:off x="1997611" y="3718901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E212CBC4-D671-4047-B963-50EACE1C7971}"/>
                </a:ext>
              </a:extLst>
            </p:cNvPr>
            <p:cNvSpPr/>
            <p:nvPr/>
          </p:nvSpPr>
          <p:spPr>
            <a:xfrm>
              <a:off x="2394562" y="3733074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</p:spTree>
    <p:extLst>
      <p:ext uri="{BB962C8B-B14F-4D97-AF65-F5344CB8AC3E}">
        <p14:creationId xmlns:p14="http://schemas.microsoft.com/office/powerpoint/2010/main" val="18530690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66255" y="180244"/>
            <a:ext cx="11305309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/>
              <a:t> JFETs</a:t>
            </a:r>
            <a:endParaRPr sz="4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7502FEF-1238-724B-B875-316A1F75CC3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717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851" y="113983"/>
            <a:ext cx="11478771" cy="868362"/>
          </a:xfrm>
        </p:spPr>
        <p:txBody>
          <a:bodyPr anchor="ctr">
            <a:normAutofit/>
          </a:bodyPr>
          <a:lstStyle/>
          <a:p>
            <a:pPr algn="ctr"/>
            <a:r>
              <a:rPr lang="en-US" sz="4400" dirty="0">
                <a:latin typeface="+mn-lt"/>
                <a:cs typeface="Arial" panose="020B0604020202020204" pitchFamily="34" charset="0"/>
              </a:rPr>
              <a:t>JFET Common Emitter Amplifier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49254" y="2037884"/>
            <a:ext cx="7940363" cy="3888357"/>
          </a:xfrm>
        </p:spPr>
        <p:txBody>
          <a:bodyPr>
            <a:noAutofit/>
          </a:bodyPr>
          <a:lstStyle/>
          <a:p>
            <a:pPr algn="l"/>
            <a:r>
              <a:rPr lang="en-US" sz="2000" dirty="0">
                <a:latin typeface="Arial" charset="0"/>
                <a:ea typeface="Arial" charset="0"/>
                <a:cs typeface="Arial" charset="0"/>
              </a:rPr>
              <a:t>x</a:t>
            </a:r>
          </a:p>
          <a:p>
            <a:pPr marL="457200" indent="-457200" algn="l">
              <a:buFont typeface="+mj-lt"/>
              <a:buAutoNum type="arabicPeriod"/>
            </a:pPr>
            <a:endParaRPr lang="en-US" sz="20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FA32F8ED-EEB4-4D51-9E8E-3B145D9B9811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AA8D3654-36A7-2A44-AEC1-4E794257348D}"/>
              </a:ext>
            </a:extLst>
          </p:cNvPr>
          <p:cNvSpPr txBox="1"/>
          <p:nvPr/>
        </p:nvSpPr>
        <p:spPr>
          <a:xfrm>
            <a:off x="75080" y="3982063"/>
            <a:ext cx="3669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v</a:t>
            </a:r>
            <a:r>
              <a:rPr lang="en-US" sz="1200" baseline="-25000"/>
              <a:t>s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7D1081CB-1B7B-1D47-A9E4-686B8D63A5F1}"/>
              </a:ext>
            </a:extLst>
          </p:cNvPr>
          <p:cNvSpPr txBox="1"/>
          <p:nvPr/>
        </p:nvSpPr>
        <p:spPr>
          <a:xfrm>
            <a:off x="3326130" y="3970395"/>
            <a:ext cx="3669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v</a:t>
            </a:r>
            <a:r>
              <a:rPr lang="en-US" sz="1200" baseline="-25000"/>
              <a:t>s</a:t>
            </a: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F342D0E1-07C2-D240-A92C-DECBE7E835A5}"/>
              </a:ext>
            </a:extLst>
          </p:cNvPr>
          <p:cNvGrpSpPr/>
          <p:nvPr/>
        </p:nvGrpSpPr>
        <p:grpSpPr>
          <a:xfrm>
            <a:off x="576479" y="2037884"/>
            <a:ext cx="3138295" cy="2497368"/>
            <a:chOff x="5786261" y="458483"/>
            <a:chExt cx="3412592" cy="2721500"/>
          </a:xfrm>
        </p:grpSpPr>
        <p:grpSp>
          <p:nvGrpSpPr>
            <p:cNvPr id="74" name="Group 912">
              <a:extLst>
                <a:ext uri="{FF2B5EF4-FFF2-40B4-BE49-F238E27FC236}">
                  <a16:creationId xmlns:a16="http://schemas.microsoft.com/office/drawing/2014/main" id="{E1AFE83F-C021-104C-9BB6-AD9ADF1B9DF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006372" y="1243961"/>
              <a:ext cx="666804" cy="901023"/>
              <a:chOff x="5562600" y="3124201"/>
              <a:chExt cx="304800" cy="455612"/>
            </a:xfrm>
          </p:grpSpPr>
          <p:cxnSp>
            <p:nvCxnSpPr>
              <p:cNvPr id="121" name="Straight Connector 120">
                <a:extLst>
                  <a:ext uri="{FF2B5EF4-FFF2-40B4-BE49-F238E27FC236}">
                    <a16:creationId xmlns:a16="http://schemas.microsoft.com/office/drawing/2014/main" id="{37D735B5-FD35-8D41-83FC-BC14C4E4C9CD}"/>
                  </a:ext>
                </a:extLst>
              </p:cNvPr>
              <p:cNvCxnSpPr/>
              <p:nvPr/>
            </p:nvCxnSpPr>
            <p:spPr bwMode="auto">
              <a:xfrm rot="5400000">
                <a:off x="5637213" y="3352800"/>
                <a:ext cx="15240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5952079D-F6F4-CF4C-B76E-1D59A47F3C1F}"/>
                  </a:ext>
                </a:extLst>
              </p:cNvPr>
              <p:cNvCxnSpPr/>
              <p:nvPr/>
            </p:nvCxnSpPr>
            <p:spPr bwMode="auto">
              <a:xfrm>
                <a:off x="5788025" y="3429000"/>
                <a:ext cx="77788" cy="158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>
                <a:extLst>
                  <a:ext uri="{FF2B5EF4-FFF2-40B4-BE49-F238E27FC236}">
                    <a16:creationId xmlns:a16="http://schemas.microsoft.com/office/drawing/2014/main" id="{DA0301FF-9314-FD4D-A4E3-5FF4B788A2BF}"/>
                  </a:ext>
                </a:extLst>
              </p:cNvPr>
              <p:cNvCxnSpPr/>
              <p:nvPr/>
            </p:nvCxnSpPr>
            <p:spPr bwMode="auto">
              <a:xfrm rot="16200000" flipH="1">
                <a:off x="5713412" y="3351213"/>
                <a:ext cx="150813" cy="158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>
                <a:extLst>
                  <a:ext uri="{FF2B5EF4-FFF2-40B4-BE49-F238E27FC236}">
                    <a16:creationId xmlns:a16="http://schemas.microsoft.com/office/drawing/2014/main" id="{2B14C7E1-1F3D-5A42-811A-DF4BBA9B4CDB}"/>
                  </a:ext>
                </a:extLst>
              </p:cNvPr>
              <p:cNvCxnSpPr/>
              <p:nvPr/>
            </p:nvCxnSpPr>
            <p:spPr bwMode="auto">
              <a:xfrm rot="16200000" flipV="1">
                <a:off x="5791200" y="3198814"/>
                <a:ext cx="150813" cy="1587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>
                <a:extLst>
                  <a:ext uri="{FF2B5EF4-FFF2-40B4-BE49-F238E27FC236}">
                    <a16:creationId xmlns:a16="http://schemas.microsoft.com/office/drawing/2014/main" id="{4CA8DD9A-436C-D84A-A91E-324FA95BE3F1}"/>
                  </a:ext>
                </a:extLst>
              </p:cNvPr>
              <p:cNvCxnSpPr/>
              <p:nvPr/>
            </p:nvCxnSpPr>
            <p:spPr bwMode="auto">
              <a:xfrm rot="16200000" flipV="1">
                <a:off x="5790407" y="3502819"/>
                <a:ext cx="152400" cy="1587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>
                <a:extLst>
                  <a:ext uri="{FF2B5EF4-FFF2-40B4-BE49-F238E27FC236}">
                    <a16:creationId xmlns:a16="http://schemas.microsoft.com/office/drawing/2014/main" id="{2017ED85-8591-924E-BAB9-7A6E550A90BE}"/>
                  </a:ext>
                </a:extLst>
              </p:cNvPr>
              <p:cNvCxnSpPr/>
              <p:nvPr/>
            </p:nvCxnSpPr>
            <p:spPr bwMode="auto">
              <a:xfrm flipV="1">
                <a:off x="5789613" y="3276601"/>
                <a:ext cx="76200" cy="158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>
                <a:extLst>
                  <a:ext uri="{FF2B5EF4-FFF2-40B4-BE49-F238E27FC236}">
                    <a16:creationId xmlns:a16="http://schemas.microsoft.com/office/drawing/2014/main" id="{88FE91FA-F18A-AB4B-BE9C-D8826193FA15}"/>
                  </a:ext>
                </a:extLst>
              </p:cNvPr>
              <p:cNvCxnSpPr/>
              <p:nvPr/>
            </p:nvCxnSpPr>
            <p:spPr bwMode="auto">
              <a:xfrm flipV="1">
                <a:off x="5562600" y="3351214"/>
                <a:ext cx="152400" cy="1587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8" name="Isosceles Triangle 911">
                <a:extLst>
                  <a:ext uri="{FF2B5EF4-FFF2-40B4-BE49-F238E27FC236}">
                    <a16:creationId xmlns:a16="http://schemas.microsoft.com/office/drawing/2014/main" id="{FDC0E056-5F17-DE46-9BF5-4CCF1A214F71}"/>
                  </a:ext>
                </a:extLst>
              </p:cNvPr>
              <p:cNvSpPr/>
              <p:nvPr/>
            </p:nvSpPr>
            <p:spPr>
              <a:xfrm rot="5400000">
                <a:off x="5633244" y="3326606"/>
                <a:ext cx="46038" cy="53975"/>
              </a:xfrm>
              <a:prstGeom prst="triangl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</p:grpSp>
        <p:sp>
          <p:nvSpPr>
            <p:cNvPr id="77" name="Freeform 12">
              <a:extLst>
                <a:ext uri="{FF2B5EF4-FFF2-40B4-BE49-F238E27FC236}">
                  <a16:creationId xmlns:a16="http://schemas.microsoft.com/office/drawing/2014/main" id="{3D11656B-1F08-8D4C-9AD1-48109ED4A33C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603157" y="561259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78" name="Group 220">
              <a:extLst>
                <a:ext uri="{FF2B5EF4-FFF2-40B4-BE49-F238E27FC236}">
                  <a16:creationId xmlns:a16="http://schemas.microsoft.com/office/drawing/2014/main" id="{F790CB8B-063F-A249-B344-993F427641B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620627" y="2875183"/>
              <a:ext cx="152400" cy="304800"/>
              <a:chOff x="3280" y="3072"/>
              <a:chExt cx="96" cy="192"/>
            </a:xfrm>
          </p:grpSpPr>
          <p:sp>
            <p:nvSpPr>
              <p:cNvPr id="119" name="Line 17">
                <a:extLst>
                  <a:ext uri="{FF2B5EF4-FFF2-40B4-BE49-F238E27FC236}">
                    <a16:creationId xmlns:a16="http://schemas.microsoft.com/office/drawing/2014/main" id="{A97C0061-A208-0340-8716-D6AFBD2BFEB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20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0" name="Freeform 18">
                <a:extLst>
                  <a:ext uri="{FF2B5EF4-FFF2-40B4-BE49-F238E27FC236}">
                    <a16:creationId xmlns:a16="http://schemas.microsoft.com/office/drawing/2014/main" id="{1A2D7504-0E97-6549-A060-48E73A655C1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80" y="3192"/>
                <a:ext cx="96" cy="72"/>
              </a:xfrm>
              <a:custGeom>
                <a:avLst/>
                <a:gdLst>
                  <a:gd name="T0" fmla="*/ 6 w 192"/>
                  <a:gd name="T1" fmla="*/ 9 h 144"/>
                  <a:gd name="T2" fmla="*/ 12 w 192"/>
                  <a:gd name="T3" fmla="*/ 0 h 144"/>
                  <a:gd name="T4" fmla="*/ 0 w 192"/>
                  <a:gd name="T5" fmla="*/ 0 h 144"/>
                  <a:gd name="T6" fmla="*/ 6 w 192"/>
                  <a:gd name="T7" fmla="*/ 9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4E0C29C5-62C6-2647-9F1C-D862747F388F}"/>
                </a:ext>
              </a:extLst>
            </p:cNvPr>
            <p:cNvSpPr txBox="1"/>
            <p:nvPr/>
          </p:nvSpPr>
          <p:spPr>
            <a:xfrm>
              <a:off x="6907750" y="1259925"/>
              <a:ext cx="244606" cy="3385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 panose="020B0604020202020204" pitchFamily="34" charset="0"/>
                  <a:cs typeface="Arial" panose="020B0604020202020204" pitchFamily="34" charset="0"/>
                  <a:sym typeface="Helvetica"/>
                </a:rPr>
                <a:t>G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E205BF53-E3B6-EF40-AE21-5E0F40DEA048}"/>
                </a:ext>
              </a:extLst>
            </p:cNvPr>
            <p:cNvSpPr txBox="1"/>
            <p:nvPr/>
          </p:nvSpPr>
          <p:spPr>
            <a:xfrm>
              <a:off x="7731859" y="1940447"/>
              <a:ext cx="384473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S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C833F6E4-1569-0046-AED3-4A49994431F0}"/>
                </a:ext>
              </a:extLst>
            </p:cNvPr>
            <p:cNvSpPr txBox="1"/>
            <p:nvPr/>
          </p:nvSpPr>
          <p:spPr>
            <a:xfrm>
              <a:off x="7737662" y="1279299"/>
              <a:ext cx="384473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D</a:t>
              </a:r>
            </a:p>
          </p:txBody>
        </p:sp>
        <p:grpSp>
          <p:nvGrpSpPr>
            <p:cNvPr id="82" name="Group 13">
              <a:extLst>
                <a:ext uri="{FF2B5EF4-FFF2-40B4-BE49-F238E27FC236}">
                  <a16:creationId xmlns:a16="http://schemas.microsoft.com/office/drawing/2014/main" id="{F0A4AC34-CD64-8A4B-9843-81B3D5BFA78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499527" y="458483"/>
              <a:ext cx="266700" cy="190500"/>
              <a:chOff x="1344" y="2016"/>
              <a:chExt cx="336" cy="240"/>
            </a:xfrm>
          </p:grpSpPr>
          <p:sp>
            <p:nvSpPr>
              <p:cNvPr id="117" name="Oval 14">
                <a:extLst>
                  <a:ext uri="{FF2B5EF4-FFF2-40B4-BE49-F238E27FC236}">
                    <a16:creationId xmlns:a16="http://schemas.microsoft.com/office/drawing/2014/main" id="{CC9DDA1E-D2EB-6E46-AE40-29BFA9AE570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18" name="Rectangle 15">
                <a:extLst>
                  <a:ext uri="{FF2B5EF4-FFF2-40B4-BE49-F238E27FC236}">
                    <a16:creationId xmlns:a16="http://schemas.microsoft.com/office/drawing/2014/main" id="{4A3189C0-BF4B-354D-BCE5-D7B1599A9CA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83" name="Freeform 12">
              <a:extLst>
                <a:ext uri="{FF2B5EF4-FFF2-40B4-BE49-F238E27FC236}">
                  <a16:creationId xmlns:a16="http://schemas.microsoft.com/office/drawing/2014/main" id="{933F8792-6AEF-FB4E-8AA5-1F8B3E59FCB6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596640" y="2134685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84" name="Group 210">
              <a:extLst>
                <a:ext uri="{FF2B5EF4-FFF2-40B4-BE49-F238E27FC236}">
                  <a16:creationId xmlns:a16="http://schemas.microsoft.com/office/drawing/2014/main" id="{FD38E326-6AC0-224E-9625-A8AC02256B83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6482489" y="1310561"/>
              <a:ext cx="304800" cy="762000"/>
              <a:chOff x="3216" y="1728"/>
              <a:chExt cx="192" cy="480"/>
            </a:xfrm>
          </p:grpSpPr>
          <p:sp>
            <p:nvSpPr>
              <p:cNvPr id="113" name="Line 8">
                <a:extLst>
                  <a:ext uri="{FF2B5EF4-FFF2-40B4-BE49-F238E27FC236}">
                    <a16:creationId xmlns:a16="http://schemas.microsoft.com/office/drawing/2014/main" id="{F7622400-1CE7-984A-8901-F72D0CF8FAE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" name="Line 9">
                <a:extLst>
                  <a:ext uri="{FF2B5EF4-FFF2-40B4-BE49-F238E27FC236}">
                    <a16:creationId xmlns:a16="http://schemas.microsoft.com/office/drawing/2014/main" id="{DB3B44E6-6D82-224E-B0D0-1BEEA8C3718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" name="Line 10">
                <a:extLst>
                  <a:ext uri="{FF2B5EF4-FFF2-40B4-BE49-F238E27FC236}">
                    <a16:creationId xmlns:a16="http://schemas.microsoft.com/office/drawing/2014/main" id="{4477D5F5-AC89-DB44-A645-C62F70F3AE3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" name="Line 11">
                <a:extLst>
                  <a:ext uri="{FF2B5EF4-FFF2-40B4-BE49-F238E27FC236}">
                    <a16:creationId xmlns:a16="http://schemas.microsoft.com/office/drawing/2014/main" id="{E5746581-31A2-444E-9115-A52B01B0553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85" name="Group 13">
              <a:extLst>
                <a:ext uri="{FF2B5EF4-FFF2-40B4-BE49-F238E27FC236}">
                  <a16:creationId xmlns:a16="http://schemas.microsoft.com/office/drawing/2014/main" id="{771E089D-CC28-9E4C-9052-4A942135F812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24023" y="1611782"/>
              <a:ext cx="266701" cy="190500"/>
              <a:chOff x="1344" y="2016"/>
              <a:chExt cx="336" cy="240"/>
            </a:xfrm>
          </p:grpSpPr>
          <p:sp>
            <p:nvSpPr>
              <p:cNvPr id="111" name="Oval 14">
                <a:extLst>
                  <a:ext uri="{FF2B5EF4-FFF2-40B4-BE49-F238E27FC236}">
                    <a16:creationId xmlns:a16="http://schemas.microsoft.com/office/drawing/2014/main" id="{9F7E1B34-45CF-C045-BADD-CF549B8CA6F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12" name="Rectangle 15">
                <a:extLst>
                  <a:ext uri="{FF2B5EF4-FFF2-40B4-BE49-F238E27FC236}">
                    <a16:creationId xmlns:a16="http://schemas.microsoft.com/office/drawing/2014/main" id="{A6A39714-6CD5-484E-B19B-BD602679EFC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grpSp>
          <p:nvGrpSpPr>
            <p:cNvPr id="86" name="Group 220">
              <a:extLst>
                <a:ext uri="{FF2B5EF4-FFF2-40B4-BE49-F238E27FC236}">
                  <a16:creationId xmlns:a16="http://schemas.microsoft.com/office/drawing/2014/main" id="{64797D4E-D62D-E848-A30C-94CF47967F3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942712" y="2496240"/>
              <a:ext cx="152400" cy="304800"/>
              <a:chOff x="3264" y="3072"/>
              <a:chExt cx="96" cy="192"/>
            </a:xfrm>
          </p:grpSpPr>
          <p:sp>
            <p:nvSpPr>
              <p:cNvPr id="109" name="Line 17">
                <a:extLst>
                  <a:ext uri="{FF2B5EF4-FFF2-40B4-BE49-F238E27FC236}">
                    <a16:creationId xmlns:a16="http://schemas.microsoft.com/office/drawing/2014/main" id="{14B32080-2100-214D-9855-98AE7AC9EAC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0" name="Freeform 18">
                <a:extLst>
                  <a:ext uri="{FF2B5EF4-FFF2-40B4-BE49-F238E27FC236}">
                    <a16:creationId xmlns:a16="http://schemas.microsoft.com/office/drawing/2014/main" id="{CD4030CB-D9F6-2A4D-A32E-85463D1A89D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6 w 192"/>
                  <a:gd name="T1" fmla="*/ 9 h 144"/>
                  <a:gd name="T2" fmla="*/ 12 w 192"/>
                  <a:gd name="T3" fmla="*/ 0 h 144"/>
                  <a:gd name="T4" fmla="*/ 0 w 192"/>
                  <a:gd name="T5" fmla="*/ 0 h 144"/>
                  <a:gd name="T6" fmla="*/ 6 w 192"/>
                  <a:gd name="T7" fmla="*/ 9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87" name="Freeform 12">
              <a:extLst>
                <a:ext uri="{FF2B5EF4-FFF2-40B4-BE49-F238E27FC236}">
                  <a16:creationId xmlns:a16="http://schemas.microsoft.com/office/drawing/2014/main" id="{CD36ACD1-3402-0641-91AB-63A3BDA83AEA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944125" y="1755742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88" name="Group 210">
              <a:extLst>
                <a:ext uri="{FF2B5EF4-FFF2-40B4-BE49-F238E27FC236}">
                  <a16:creationId xmlns:a16="http://schemas.microsoft.com/office/drawing/2014/main" id="{E13E9D85-96ED-014B-872A-06D2C4363983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7919992" y="943974"/>
              <a:ext cx="304800" cy="762000"/>
              <a:chOff x="3216" y="1728"/>
              <a:chExt cx="192" cy="480"/>
            </a:xfrm>
          </p:grpSpPr>
          <p:sp>
            <p:nvSpPr>
              <p:cNvPr id="105" name="Line 8">
                <a:extLst>
                  <a:ext uri="{FF2B5EF4-FFF2-40B4-BE49-F238E27FC236}">
                    <a16:creationId xmlns:a16="http://schemas.microsoft.com/office/drawing/2014/main" id="{95A40F23-B347-B84A-9C09-EC6F2CF748F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6" name="Line 9">
                <a:extLst>
                  <a:ext uri="{FF2B5EF4-FFF2-40B4-BE49-F238E27FC236}">
                    <a16:creationId xmlns:a16="http://schemas.microsoft.com/office/drawing/2014/main" id="{EBD704EC-F3EF-0E4B-A90A-07DB8EDD5A3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7" name="Line 10">
                <a:extLst>
                  <a:ext uri="{FF2B5EF4-FFF2-40B4-BE49-F238E27FC236}">
                    <a16:creationId xmlns:a16="http://schemas.microsoft.com/office/drawing/2014/main" id="{562B1DDF-182B-E34F-ADE7-565DA489A18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8" name="Line 11">
                <a:extLst>
                  <a:ext uri="{FF2B5EF4-FFF2-40B4-BE49-F238E27FC236}">
                    <a16:creationId xmlns:a16="http://schemas.microsoft.com/office/drawing/2014/main" id="{A1F482EB-3F49-9049-9D9E-E4143C5743D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89" name="Group 13">
              <a:extLst>
                <a:ext uri="{FF2B5EF4-FFF2-40B4-BE49-F238E27FC236}">
                  <a16:creationId xmlns:a16="http://schemas.microsoft.com/office/drawing/2014/main" id="{49F65B79-1FE1-274D-8FEE-3AFF4A089D6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483050" y="1257552"/>
              <a:ext cx="266700" cy="190500"/>
              <a:chOff x="1344" y="2016"/>
              <a:chExt cx="336" cy="240"/>
            </a:xfrm>
          </p:grpSpPr>
          <p:sp>
            <p:nvSpPr>
              <p:cNvPr id="103" name="Oval 14">
                <a:extLst>
                  <a:ext uri="{FF2B5EF4-FFF2-40B4-BE49-F238E27FC236}">
                    <a16:creationId xmlns:a16="http://schemas.microsoft.com/office/drawing/2014/main" id="{70072681-1102-F243-8934-F5CBE67DBC9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04" name="Rectangle 15">
                <a:extLst>
                  <a:ext uri="{FF2B5EF4-FFF2-40B4-BE49-F238E27FC236}">
                    <a16:creationId xmlns:a16="http://schemas.microsoft.com/office/drawing/2014/main" id="{3BB437AA-EA79-744D-BD92-AFDCD5785BF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grpSp>
          <p:nvGrpSpPr>
            <p:cNvPr id="90" name="Group 13">
              <a:extLst>
                <a:ext uri="{FF2B5EF4-FFF2-40B4-BE49-F238E27FC236}">
                  <a16:creationId xmlns:a16="http://schemas.microsoft.com/office/drawing/2014/main" id="{1B908D1C-A9AA-4743-868C-9E7E233A468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035500" y="1611782"/>
              <a:ext cx="266700" cy="190500"/>
              <a:chOff x="1344" y="2016"/>
              <a:chExt cx="336" cy="240"/>
            </a:xfrm>
          </p:grpSpPr>
          <p:sp>
            <p:nvSpPr>
              <p:cNvPr id="101" name="Oval 14">
                <a:extLst>
                  <a:ext uri="{FF2B5EF4-FFF2-40B4-BE49-F238E27FC236}">
                    <a16:creationId xmlns:a16="http://schemas.microsoft.com/office/drawing/2014/main" id="{CBEC0C77-C8D9-7C49-9D43-64C062FB559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02" name="Rectangle 15">
                <a:extLst>
                  <a:ext uri="{FF2B5EF4-FFF2-40B4-BE49-F238E27FC236}">
                    <a16:creationId xmlns:a16="http://schemas.microsoft.com/office/drawing/2014/main" id="{DDFC41A7-C86D-7143-9146-4F0352E39B3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grpSp>
          <p:nvGrpSpPr>
            <p:cNvPr id="91" name="Group 13">
              <a:extLst>
                <a:ext uri="{FF2B5EF4-FFF2-40B4-BE49-F238E27FC236}">
                  <a16:creationId xmlns:a16="http://schemas.microsoft.com/office/drawing/2014/main" id="{27EEC487-D2AD-5044-8F3D-01A2792B32E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8281942" y="1238831"/>
              <a:ext cx="266700" cy="190500"/>
              <a:chOff x="1344" y="2016"/>
              <a:chExt cx="336" cy="240"/>
            </a:xfrm>
          </p:grpSpPr>
          <p:sp>
            <p:nvSpPr>
              <p:cNvPr id="99" name="Oval 14">
                <a:extLst>
                  <a:ext uri="{FF2B5EF4-FFF2-40B4-BE49-F238E27FC236}">
                    <a16:creationId xmlns:a16="http://schemas.microsoft.com/office/drawing/2014/main" id="{A0F3EB61-3F49-8F4D-9F34-34CDF1771A4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00" name="Rectangle 15">
                <a:extLst>
                  <a:ext uri="{FF2B5EF4-FFF2-40B4-BE49-F238E27FC236}">
                    <a16:creationId xmlns:a16="http://schemas.microsoft.com/office/drawing/2014/main" id="{76457C99-2B18-3841-BF31-B89B3463BAF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AEF142A4-9824-BF46-96D8-44FCC3FDB8B2}"/>
                </a:ext>
              </a:extLst>
            </p:cNvPr>
            <p:cNvSpPr txBox="1"/>
            <p:nvPr/>
          </p:nvSpPr>
          <p:spPr>
            <a:xfrm>
              <a:off x="8630512" y="1130367"/>
              <a:ext cx="568341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rgbClr val="000000"/>
                  </a:solidFill>
                </a:rPr>
                <a:t>out</a:t>
              </a:r>
              <a:endPara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FD65B8DC-CF20-D84D-9788-C4D95AC58A98}"/>
                </a:ext>
              </a:extLst>
            </p:cNvPr>
            <p:cNvSpPr txBox="1"/>
            <p:nvPr/>
          </p:nvSpPr>
          <p:spPr>
            <a:xfrm>
              <a:off x="5786261" y="1539161"/>
              <a:ext cx="568341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rgbClr val="000000"/>
                  </a:solidFill>
                </a:rPr>
                <a:t>in</a:t>
              </a:r>
              <a:endPara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9FF6C41D-94FE-5F4A-BA7D-C3B49A25EFE8}"/>
                </a:ext>
              </a:extLst>
            </p:cNvPr>
            <p:cNvSpPr txBox="1"/>
            <p:nvPr/>
          </p:nvSpPr>
          <p:spPr>
            <a:xfrm>
              <a:off x="7140147" y="733603"/>
              <a:ext cx="535459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R</a:t>
              </a:r>
              <a:r>
                <a:rPr kumimoji="0" lang="en-US" sz="1800" b="0" i="0" u="none" strike="noStrike" cap="none" spc="0" normalizeH="0" baseline="-2500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D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2ABC349B-ED6A-FC42-B086-67D0C20DD059}"/>
                </a:ext>
              </a:extLst>
            </p:cNvPr>
            <p:cNvSpPr txBox="1"/>
            <p:nvPr/>
          </p:nvSpPr>
          <p:spPr>
            <a:xfrm>
              <a:off x="7935101" y="2344103"/>
              <a:ext cx="535459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R</a:t>
              </a:r>
              <a:r>
                <a:rPr kumimoji="0" lang="en-US" sz="1800" b="0" i="0" u="none" strike="noStrike" cap="none" spc="0" normalizeH="0" baseline="-2500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S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66586FFD-04AC-2E42-99F7-2E873D93B4F9}"/>
                </a:ext>
              </a:extLst>
            </p:cNvPr>
            <p:cNvSpPr txBox="1"/>
            <p:nvPr/>
          </p:nvSpPr>
          <p:spPr>
            <a:xfrm>
              <a:off x="7906429" y="779225"/>
              <a:ext cx="535459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C</a:t>
              </a:r>
              <a:r>
                <a:rPr kumimoji="0" lang="en-US" sz="1800" b="0" i="0" u="none" strike="noStrike" cap="none" spc="0" normalizeH="0" baseline="-2500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out</a:t>
              </a:r>
              <a:endParaRPr kumimoji="0" lang="en-US" sz="1800" b="0" i="0" u="none" strike="noStrike" cap="none" spc="0" normalizeH="0" baseline="-25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D11404CC-F69D-AB4D-8D17-F65F09798584}"/>
                </a:ext>
              </a:extLst>
            </p:cNvPr>
            <p:cNvSpPr txBox="1"/>
            <p:nvPr/>
          </p:nvSpPr>
          <p:spPr>
            <a:xfrm>
              <a:off x="6365784" y="1120783"/>
              <a:ext cx="535459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C</a:t>
              </a:r>
              <a:r>
                <a:rPr kumimoji="0" lang="en-US" sz="1800" b="0" i="0" u="none" strike="noStrike" cap="none" spc="0" normalizeH="0" baseline="-2500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in</a:t>
              </a:r>
              <a:endParaRPr kumimoji="0" lang="en-US" sz="1800" b="0" i="0" u="none" strike="noStrike" cap="none" spc="0" normalizeH="0" baseline="-25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E2DD0C31-3277-284F-B7BC-B9A47F569691}"/>
                </a:ext>
              </a:extLst>
            </p:cNvPr>
            <p:cNvSpPr txBox="1"/>
            <p:nvPr/>
          </p:nvSpPr>
          <p:spPr>
            <a:xfrm>
              <a:off x="6612921" y="1961044"/>
              <a:ext cx="535459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R</a:t>
              </a:r>
              <a:r>
                <a:rPr kumimoji="0" lang="en-US" sz="1800" b="0" i="0" u="none" strike="noStrike" cap="none" spc="0" normalizeH="0" baseline="-2500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817469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33753" y="1381899"/>
            <a:ext cx="6858967" cy="3924109"/>
          </a:xfrm>
        </p:spPr>
        <p:txBody>
          <a:bodyPr>
            <a:noAutofit/>
          </a:bodyPr>
          <a:lstStyle/>
          <a:p>
            <a:pPr marL="457200" indent="-457200" algn="l">
              <a:buFont typeface="+mj-lt"/>
              <a:buAutoNum type="arabicPeriod" startAt="6"/>
            </a:pPr>
            <a:r>
              <a:rPr lang="en-US" sz="2000" dirty="0">
                <a:ea typeface="Arial" charset="0"/>
                <a:cs typeface="Arial" charset="0"/>
              </a:rPr>
              <a:t>x</a:t>
            </a:r>
            <a:endParaRPr lang="en-US" sz="2000" dirty="0">
              <a:latin typeface="Arial" charset="0"/>
              <a:ea typeface="Arial" charset="0"/>
              <a:cs typeface="Arial" charset="0"/>
            </a:endParaRPr>
          </a:p>
          <a:p>
            <a:pPr marL="457200" indent="-457200" algn="l">
              <a:buFont typeface="+mj-lt"/>
              <a:buAutoNum type="arabicPeriod"/>
            </a:pPr>
            <a:endParaRPr lang="en-US" sz="20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FA32F8ED-EEB4-4D51-9E8E-3B145D9B9811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73" name="Title 1">
            <a:extLst>
              <a:ext uri="{FF2B5EF4-FFF2-40B4-BE49-F238E27FC236}">
                <a16:creationId xmlns:a16="http://schemas.microsoft.com/office/drawing/2014/main" id="{BFED01EA-4208-9E46-8501-C6B63705B6D9}"/>
              </a:ext>
            </a:extLst>
          </p:cNvPr>
          <p:cNvSpPr txBox="1">
            <a:spLocks/>
          </p:cNvSpPr>
          <p:nvPr/>
        </p:nvSpPr>
        <p:spPr>
          <a:xfrm>
            <a:off x="75080" y="112704"/>
            <a:ext cx="11478771" cy="868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latin typeface="+mn-lt"/>
                <a:cs typeface="Arial" panose="020B0604020202020204" pitchFamily="34" charset="0"/>
              </a:rPr>
              <a:t>JFET common emitter amplifier continued</a:t>
            </a:r>
          </a:p>
        </p:txBody>
      </p:sp>
    </p:spTree>
    <p:extLst>
      <p:ext uri="{BB962C8B-B14F-4D97-AF65-F5344CB8AC3E}">
        <p14:creationId xmlns:p14="http://schemas.microsoft.com/office/powerpoint/2010/main" val="30132249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851" y="113983"/>
            <a:ext cx="11478771" cy="868362"/>
          </a:xfrm>
        </p:spPr>
        <p:txBody>
          <a:bodyPr anchor="ctr">
            <a:normAutofit/>
          </a:bodyPr>
          <a:lstStyle/>
          <a:p>
            <a:pPr algn="ctr"/>
            <a:r>
              <a:rPr lang="en-US" sz="4400" dirty="0">
                <a:latin typeface="+mn-lt"/>
                <a:cs typeface="Arial" panose="020B0604020202020204" pitchFamily="34" charset="0"/>
              </a:rPr>
              <a:t>JFET common </a:t>
            </a:r>
            <a:r>
              <a:rPr lang="en-US" dirty="0">
                <a:latin typeface="+mn-lt"/>
                <a:cs typeface="Arial" panose="020B0604020202020204" pitchFamily="34" charset="0"/>
              </a:rPr>
              <a:t>s</a:t>
            </a:r>
            <a:r>
              <a:rPr lang="en-US" sz="4400" dirty="0">
                <a:latin typeface="+mn-lt"/>
                <a:cs typeface="Arial" panose="020B0604020202020204" pitchFamily="34" charset="0"/>
              </a:rPr>
              <a:t>ource </a:t>
            </a:r>
            <a:r>
              <a:rPr lang="en-US" dirty="0">
                <a:latin typeface="+mn-lt"/>
                <a:cs typeface="Arial" panose="020B0604020202020204" pitchFamily="34" charset="0"/>
              </a:rPr>
              <a:t>a</a:t>
            </a:r>
            <a:r>
              <a:rPr lang="en-US" sz="4400" dirty="0">
                <a:latin typeface="+mn-lt"/>
                <a:cs typeface="Arial" panose="020B0604020202020204" pitchFamily="34" charset="0"/>
              </a:rPr>
              <a:t>mplifier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49254" y="2037884"/>
            <a:ext cx="7940363" cy="3888357"/>
          </a:xfrm>
        </p:spPr>
        <p:txBody>
          <a:bodyPr>
            <a:noAutofit/>
          </a:bodyPr>
          <a:lstStyle/>
          <a:p>
            <a:pPr marL="457200" indent="-457200" algn="l">
              <a:buFont typeface="+mj-lt"/>
              <a:buAutoNum type="arabicPeriod"/>
            </a:pP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d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FA32F8ED-EEB4-4D51-9E8E-3B145D9B9811}" type="slidenum">
              <a:rPr lang="en-US" smtClean="0"/>
              <a:pPr/>
              <a:t>35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E8F9F71-C0F0-EB49-BA3B-37AC8BA4916E}"/>
              </a:ext>
            </a:extLst>
          </p:cNvPr>
          <p:cNvGrpSpPr/>
          <p:nvPr/>
        </p:nvGrpSpPr>
        <p:grpSpPr>
          <a:xfrm>
            <a:off x="576479" y="2037884"/>
            <a:ext cx="3138295" cy="2497368"/>
            <a:chOff x="5786261" y="458483"/>
            <a:chExt cx="3412592" cy="2721500"/>
          </a:xfrm>
        </p:grpSpPr>
        <p:grpSp>
          <p:nvGrpSpPr>
            <p:cNvPr id="9" name="Group 912">
              <a:extLst>
                <a:ext uri="{FF2B5EF4-FFF2-40B4-BE49-F238E27FC236}">
                  <a16:creationId xmlns:a16="http://schemas.microsoft.com/office/drawing/2014/main" id="{73D49C6C-7007-D54C-85D6-A5BA4362B73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006372" y="1243961"/>
              <a:ext cx="666804" cy="901023"/>
              <a:chOff x="5562600" y="3124201"/>
              <a:chExt cx="304800" cy="455612"/>
            </a:xfrm>
          </p:grpSpPr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5A7B33A7-29F9-234C-B487-FB873D759415}"/>
                  </a:ext>
                </a:extLst>
              </p:cNvPr>
              <p:cNvCxnSpPr/>
              <p:nvPr/>
            </p:nvCxnSpPr>
            <p:spPr bwMode="auto">
              <a:xfrm rot="5400000">
                <a:off x="5637213" y="3352800"/>
                <a:ext cx="15240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DD5FC122-4C5C-384D-B110-07923CEADE7D}"/>
                  </a:ext>
                </a:extLst>
              </p:cNvPr>
              <p:cNvCxnSpPr/>
              <p:nvPr/>
            </p:nvCxnSpPr>
            <p:spPr bwMode="auto">
              <a:xfrm>
                <a:off x="5788025" y="3429000"/>
                <a:ext cx="77788" cy="158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1C6A6BF9-7FA4-EA4B-9F3E-A31379A8E6D3}"/>
                  </a:ext>
                </a:extLst>
              </p:cNvPr>
              <p:cNvCxnSpPr/>
              <p:nvPr/>
            </p:nvCxnSpPr>
            <p:spPr bwMode="auto">
              <a:xfrm rot="16200000" flipH="1">
                <a:off x="5713412" y="3351213"/>
                <a:ext cx="150813" cy="158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371A223A-3CFB-1E4B-ACE2-0A208EA8CA26}"/>
                  </a:ext>
                </a:extLst>
              </p:cNvPr>
              <p:cNvCxnSpPr/>
              <p:nvPr/>
            </p:nvCxnSpPr>
            <p:spPr bwMode="auto">
              <a:xfrm rot="16200000" flipV="1">
                <a:off x="5791200" y="3198814"/>
                <a:ext cx="150813" cy="1587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0A0E3CE1-AC00-9040-9CF6-1BEBCD453EC6}"/>
                  </a:ext>
                </a:extLst>
              </p:cNvPr>
              <p:cNvCxnSpPr/>
              <p:nvPr/>
            </p:nvCxnSpPr>
            <p:spPr bwMode="auto">
              <a:xfrm rot="16200000" flipV="1">
                <a:off x="5790407" y="3502819"/>
                <a:ext cx="152400" cy="1587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FD005B9A-A4B3-9846-A856-D4EEEE87AC61}"/>
                  </a:ext>
                </a:extLst>
              </p:cNvPr>
              <p:cNvCxnSpPr/>
              <p:nvPr/>
            </p:nvCxnSpPr>
            <p:spPr bwMode="auto">
              <a:xfrm flipV="1">
                <a:off x="5789613" y="3276601"/>
                <a:ext cx="76200" cy="158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67FD247B-07A2-FC4C-A73F-92501B83DE93}"/>
                  </a:ext>
                </a:extLst>
              </p:cNvPr>
              <p:cNvCxnSpPr/>
              <p:nvPr/>
            </p:nvCxnSpPr>
            <p:spPr bwMode="auto">
              <a:xfrm flipV="1">
                <a:off x="5562600" y="3351214"/>
                <a:ext cx="152400" cy="1587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Isosceles Triangle 911">
                <a:extLst>
                  <a:ext uri="{FF2B5EF4-FFF2-40B4-BE49-F238E27FC236}">
                    <a16:creationId xmlns:a16="http://schemas.microsoft.com/office/drawing/2014/main" id="{9B1AC692-B486-1443-898B-C02C4F380DCC}"/>
                  </a:ext>
                </a:extLst>
              </p:cNvPr>
              <p:cNvSpPr/>
              <p:nvPr/>
            </p:nvSpPr>
            <p:spPr>
              <a:xfrm rot="5400000">
                <a:off x="5633244" y="3326606"/>
                <a:ext cx="46038" cy="53975"/>
              </a:xfrm>
              <a:prstGeom prst="triangl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</p:grpSp>
        <p:sp>
          <p:nvSpPr>
            <p:cNvPr id="10" name="Freeform 12">
              <a:extLst>
                <a:ext uri="{FF2B5EF4-FFF2-40B4-BE49-F238E27FC236}">
                  <a16:creationId xmlns:a16="http://schemas.microsoft.com/office/drawing/2014/main" id="{77A1DD5C-1F73-EF4E-8749-72E04D904B0D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603157" y="561259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1" name="Group 220">
              <a:extLst>
                <a:ext uri="{FF2B5EF4-FFF2-40B4-BE49-F238E27FC236}">
                  <a16:creationId xmlns:a16="http://schemas.microsoft.com/office/drawing/2014/main" id="{6B4E50A1-B1D7-0349-B445-7F46DB6915F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620627" y="2875183"/>
              <a:ext cx="152400" cy="304800"/>
              <a:chOff x="3280" y="3072"/>
              <a:chExt cx="96" cy="192"/>
            </a:xfrm>
          </p:grpSpPr>
          <p:sp>
            <p:nvSpPr>
              <p:cNvPr id="53" name="Line 17">
                <a:extLst>
                  <a:ext uri="{FF2B5EF4-FFF2-40B4-BE49-F238E27FC236}">
                    <a16:creationId xmlns:a16="http://schemas.microsoft.com/office/drawing/2014/main" id="{929709F4-E2A3-5746-B72E-DB6077F556A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20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" name="Freeform 18">
                <a:extLst>
                  <a:ext uri="{FF2B5EF4-FFF2-40B4-BE49-F238E27FC236}">
                    <a16:creationId xmlns:a16="http://schemas.microsoft.com/office/drawing/2014/main" id="{3771DB01-35FF-2B41-8A31-31BCCC07ACB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80" y="3192"/>
                <a:ext cx="96" cy="72"/>
              </a:xfrm>
              <a:custGeom>
                <a:avLst/>
                <a:gdLst>
                  <a:gd name="T0" fmla="*/ 6 w 192"/>
                  <a:gd name="T1" fmla="*/ 9 h 144"/>
                  <a:gd name="T2" fmla="*/ 12 w 192"/>
                  <a:gd name="T3" fmla="*/ 0 h 144"/>
                  <a:gd name="T4" fmla="*/ 0 w 192"/>
                  <a:gd name="T5" fmla="*/ 0 h 144"/>
                  <a:gd name="T6" fmla="*/ 6 w 192"/>
                  <a:gd name="T7" fmla="*/ 9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DD14D27-BC8E-4D42-AA97-1AF687EB8DB2}"/>
                </a:ext>
              </a:extLst>
            </p:cNvPr>
            <p:cNvSpPr txBox="1"/>
            <p:nvPr/>
          </p:nvSpPr>
          <p:spPr>
            <a:xfrm>
              <a:off x="6907750" y="1259925"/>
              <a:ext cx="244606" cy="3385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 panose="020B0604020202020204" pitchFamily="34" charset="0"/>
                  <a:cs typeface="Arial" panose="020B0604020202020204" pitchFamily="34" charset="0"/>
                  <a:sym typeface="Helvetica"/>
                </a:rPr>
                <a:t>G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B0BCB2D-08CF-C94C-A2A6-3EA65D197D45}"/>
                </a:ext>
              </a:extLst>
            </p:cNvPr>
            <p:cNvSpPr txBox="1"/>
            <p:nvPr/>
          </p:nvSpPr>
          <p:spPr>
            <a:xfrm>
              <a:off x="7731859" y="1940447"/>
              <a:ext cx="384473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S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0336E52-5D57-7F4D-98FE-C933D139AE76}"/>
                </a:ext>
              </a:extLst>
            </p:cNvPr>
            <p:cNvSpPr txBox="1"/>
            <p:nvPr/>
          </p:nvSpPr>
          <p:spPr>
            <a:xfrm>
              <a:off x="7737662" y="1279299"/>
              <a:ext cx="384473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D</a:t>
              </a:r>
            </a:p>
          </p:txBody>
        </p:sp>
        <p:grpSp>
          <p:nvGrpSpPr>
            <p:cNvPr id="15" name="Group 13">
              <a:extLst>
                <a:ext uri="{FF2B5EF4-FFF2-40B4-BE49-F238E27FC236}">
                  <a16:creationId xmlns:a16="http://schemas.microsoft.com/office/drawing/2014/main" id="{6D588DA8-731D-0148-A4CC-05E9F5D7AE8B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499527" y="458483"/>
              <a:ext cx="266700" cy="190500"/>
              <a:chOff x="1344" y="2016"/>
              <a:chExt cx="336" cy="240"/>
            </a:xfrm>
          </p:grpSpPr>
          <p:sp>
            <p:nvSpPr>
              <p:cNvPr id="51" name="Oval 14">
                <a:extLst>
                  <a:ext uri="{FF2B5EF4-FFF2-40B4-BE49-F238E27FC236}">
                    <a16:creationId xmlns:a16="http://schemas.microsoft.com/office/drawing/2014/main" id="{21A1128B-2B7C-9245-98C1-37045A2D09B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52" name="Rectangle 15">
                <a:extLst>
                  <a:ext uri="{FF2B5EF4-FFF2-40B4-BE49-F238E27FC236}">
                    <a16:creationId xmlns:a16="http://schemas.microsoft.com/office/drawing/2014/main" id="{7FAA3F69-F8F3-B141-B02A-34D27A5ECE2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2026A84E-20B2-9D47-A5B4-3CE433C1252F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596640" y="2134685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7" name="Group 210">
              <a:extLst>
                <a:ext uri="{FF2B5EF4-FFF2-40B4-BE49-F238E27FC236}">
                  <a16:creationId xmlns:a16="http://schemas.microsoft.com/office/drawing/2014/main" id="{44063F08-36EB-BF4B-8913-27639BBC7FC8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6482489" y="1310561"/>
              <a:ext cx="304800" cy="762000"/>
              <a:chOff x="3216" y="1728"/>
              <a:chExt cx="192" cy="480"/>
            </a:xfrm>
          </p:grpSpPr>
          <p:sp>
            <p:nvSpPr>
              <p:cNvPr id="47" name="Line 8">
                <a:extLst>
                  <a:ext uri="{FF2B5EF4-FFF2-40B4-BE49-F238E27FC236}">
                    <a16:creationId xmlns:a16="http://schemas.microsoft.com/office/drawing/2014/main" id="{CD142F89-A5E2-A44E-B024-035138B5588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" name="Line 9">
                <a:extLst>
                  <a:ext uri="{FF2B5EF4-FFF2-40B4-BE49-F238E27FC236}">
                    <a16:creationId xmlns:a16="http://schemas.microsoft.com/office/drawing/2014/main" id="{1E16CC9F-B60B-F042-B629-6F8E734833F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" name="Line 10">
                <a:extLst>
                  <a:ext uri="{FF2B5EF4-FFF2-40B4-BE49-F238E27FC236}">
                    <a16:creationId xmlns:a16="http://schemas.microsoft.com/office/drawing/2014/main" id="{3586E703-FAF7-7741-8423-FB058206A16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" name="Line 11">
                <a:extLst>
                  <a:ext uri="{FF2B5EF4-FFF2-40B4-BE49-F238E27FC236}">
                    <a16:creationId xmlns:a16="http://schemas.microsoft.com/office/drawing/2014/main" id="{6E13D377-96CF-B445-9383-877DAA741F8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8" name="Group 13">
              <a:extLst>
                <a:ext uri="{FF2B5EF4-FFF2-40B4-BE49-F238E27FC236}">
                  <a16:creationId xmlns:a16="http://schemas.microsoft.com/office/drawing/2014/main" id="{63324ACF-F126-CA49-976D-50019DEC6292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24023" y="1611782"/>
              <a:ext cx="266701" cy="190500"/>
              <a:chOff x="1344" y="2016"/>
              <a:chExt cx="336" cy="240"/>
            </a:xfrm>
          </p:grpSpPr>
          <p:sp>
            <p:nvSpPr>
              <p:cNvPr id="45" name="Oval 14">
                <a:extLst>
                  <a:ext uri="{FF2B5EF4-FFF2-40B4-BE49-F238E27FC236}">
                    <a16:creationId xmlns:a16="http://schemas.microsoft.com/office/drawing/2014/main" id="{970643C1-EBAF-3849-8B38-9F8C458E725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6" name="Rectangle 15">
                <a:extLst>
                  <a:ext uri="{FF2B5EF4-FFF2-40B4-BE49-F238E27FC236}">
                    <a16:creationId xmlns:a16="http://schemas.microsoft.com/office/drawing/2014/main" id="{CB772D3D-75A6-7945-825E-CFC8F81D057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grpSp>
          <p:nvGrpSpPr>
            <p:cNvPr id="19" name="Group 220">
              <a:extLst>
                <a:ext uri="{FF2B5EF4-FFF2-40B4-BE49-F238E27FC236}">
                  <a16:creationId xmlns:a16="http://schemas.microsoft.com/office/drawing/2014/main" id="{5B7B3D44-5923-2E48-9A6C-CA40436C9C7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942712" y="2496240"/>
              <a:ext cx="152400" cy="304800"/>
              <a:chOff x="3264" y="3072"/>
              <a:chExt cx="96" cy="192"/>
            </a:xfrm>
          </p:grpSpPr>
          <p:sp>
            <p:nvSpPr>
              <p:cNvPr id="43" name="Line 17">
                <a:extLst>
                  <a:ext uri="{FF2B5EF4-FFF2-40B4-BE49-F238E27FC236}">
                    <a16:creationId xmlns:a16="http://schemas.microsoft.com/office/drawing/2014/main" id="{EC7C7C7F-4452-7249-B44E-E3C545EA9E5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Freeform 18">
                <a:extLst>
                  <a:ext uri="{FF2B5EF4-FFF2-40B4-BE49-F238E27FC236}">
                    <a16:creationId xmlns:a16="http://schemas.microsoft.com/office/drawing/2014/main" id="{996097BA-B19C-C644-A320-411F88D5CB8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6 w 192"/>
                  <a:gd name="T1" fmla="*/ 9 h 144"/>
                  <a:gd name="T2" fmla="*/ 12 w 192"/>
                  <a:gd name="T3" fmla="*/ 0 h 144"/>
                  <a:gd name="T4" fmla="*/ 0 w 192"/>
                  <a:gd name="T5" fmla="*/ 0 h 144"/>
                  <a:gd name="T6" fmla="*/ 6 w 192"/>
                  <a:gd name="T7" fmla="*/ 9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23343C5E-E1C6-A14E-9B03-6EE95C2183A0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944125" y="1755742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1" name="Group 210">
              <a:extLst>
                <a:ext uri="{FF2B5EF4-FFF2-40B4-BE49-F238E27FC236}">
                  <a16:creationId xmlns:a16="http://schemas.microsoft.com/office/drawing/2014/main" id="{34E79730-4D71-9643-BDA4-7874CF4D8CB4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7919992" y="943974"/>
              <a:ext cx="304800" cy="762000"/>
              <a:chOff x="3216" y="1728"/>
              <a:chExt cx="192" cy="480"/>
            </a:xfrm>
          </p:grpSpPr>
          <p:sp>
            <p:nvSpPr>
              <p:cNvPr id="39" name="Line 8">
                <a:extLst>
                  <a:ext uri="{FF2B5EF4-FFF2-40B4-BE49-F238E27FC236}">
                    <a16:creationId xmlns:a16="http://schemas.microsoft.com/office/drawing/2014/main" id="{22444F35-6543-244E-86B0-1DA7B11C727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" name="Line 9">
                <a:extLst>
                  <a:ext uri="{FF2B5EF4-FFF2-40B4-BE49-F238E27FC236}">
                    <a16:creationId xmlns:a16="http://schemas.microsoft.com/office/drawing/2014/main" id="{BC4FF098-17DA-5348-8B20-216436E7A42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Line 10">
                <a:extLst>
                  <a:ext uri="{FF2B5EF4-FFF2-40B4-BE49-F238E27FC236}">
                    <a16:creationId xmlns:a16="http://schemas.microsoft.com/office/drawing/2014/main" id="{159FB642-23C6-2049-90E0-ED86044933F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" name="Line 11">
                <a:extLst>
                  <a:ext uri="{FF2B5EF4-FFF2-40B4-BE49-F238E27FC236}">
                    <a16:creationId xmlns:a16="http://schemas.microsoft.com/office/drawing/2014/main" id="{B040F623-4B0E-AA4D-A70C-F0DEFE8307A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2" name="Group 13">
              <a:extLst>
                <a:ext uri="{FF2B5EF4-FFF2-40B4-BE49-F238E27FC236}">
                  <a16:creationId xmlns:a16="http://schemas.microsoft.com/office/drawing/2014/main" id="{F0010A36-2357-104B-B355-2631689F61F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483050" y="1257552"/>
              <a:ext cx="266700" cy="190500"/>
              <a:chOff x="1344" y="2016"/>
              <a:chExt cx="336" cy="240"/>
            </a:xfrm>
          </p:grpSpPr>
          <p:sp>
            <p:nvSpPr>
              <p:cNvPr id="37" name="Oval 14">
                <a:extLst>
                  <a:ext uri="{FF2B5EF4-FFF2-40B4-BE49-F238E27FC236}">
                    <a16:creationId xmlns:a16="http://schemas.microsoft.com/office/drawing/2014/main" id="{5BEA6A16-5628-354A-826D-045E651BD60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8" name="Rectangle 15">
                <a:extLst>
                  <a:ext uri="{FF2B5EF4-FFF2-40B4-BE49-F238E27FC236}">
                    <a16:creationId xmlns:a16="http://schemas.microsoft.com/office/drawing/2014/main" id="{CFB2FD15-A989-B54E-A7EB-A72A69C53DD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grpSp>
          <p:nvGrpSpPr>
            <p:cNvPr id="23" name="Group 13">
              <a:extLst>
                <a:ext uri="{FF2B5EF4-FFF2-40B4-BE49-F238E27FC236}">
                  <a16:creationId xmlns:a16="http://schemas.microsoft.com/office/drawing/2014/main" id="{7637A2F4-343E-934C-9317-686D3509212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035500" y="1611782"/>
              <a:ext cx="266700" cy="190500"/>
              <a:chOff x="1344" y="2016"/>
              <a:chExt cx="336" cy="240"/>
            </a:xfrm>
          </p:grpSpPr>
          <p:sp>
            <p:nvSpPr>
              <p:cNvPr id="35" name="Oval 14">
                <a:extLst>
                  <a:ext uri="{FF2B5EF4-FFF2-40B4-BE49-F238E27FC236}">
                    <a16:creationId xmlns:a16="http://schemas.microsoft.com/office/drawing/2014/main" id="{8068EC70-9FC8-F143-96EC-325CD7EF111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6" name="Rectangle 15">
                <a:extLst>
                  <a:ext uri="{FF2B5EF4-FFF2-40B4-BE49-F238E27FC236}">
                    <a16:creationId xmlns:a16="http://schemas.microsoft.com/office/drawing/2014/main" id="{711F9907-E60B-EF48-AC24-E1BF37AD875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grpSp>
          <p:nvGrpSpPr>
            <p:cNvPr id="24" name="Group 13">
              <a:extLst>
                <a:ext uri="{FF2B5EF4-FFF2-40B4-BE49-F238E27FC236}">
                  <a16:creationId xmlns:a16="http://schemas.microsoft.com/office/drawing/2014/main" id="{9F944529-9C0B-FD44-B28F-950410DCF0A4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8281942" y="1238831"/>
              <a:ext cx="266700" cy="190500"/>
              <a:chOff x="1344" y="2016"/>
              <a:chExt cx="336" cy="240"/>
            </a:xfrm>
          </p:grpSpPr>
          <p:sp>
            <p:nvSpPr>
              <p:cNvPr id="33" name="Oval 14">
                <a:extLst>
                  <a:ext uri="{FF2B5EF4-FFF2-40B4-BE49-F238E27FC236}">
                    <a16:creationId xmlns:a16="http://schemas.microsoft.com/office/drawing/2014/main" id="{E800740D-D87E-A64E-9CF8-64115614BB5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4" name="Rectangle 15">
                <a:extLst>
                  <a:ext uri="{FF2B5EF4-FFF2-40B4-BE49-F238E27FC236}">
                    <a16:creationId xmlns:a16="http://schemas.microsoft.com/office/drawing/2014/main" id="{D55FECDF-4356-5648-AC6D-134C2D3C26B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7340360-D42A-D04C-B814-FE433BE99A59}"/>
                </a:ext>
              </a:extLst>
            </p:cNvPr>
            <p:cNvSpPr txBox="1"/>
            <p:nvPr/>
          </p:nvSpPr>
          <p:spPr>
            <a:xfrm>
              <a:off x="8630512" y="1130367"/>
              <a:ext cx="568341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rgbClr val="000000"/>
                  </a:solidFill>
                </a:rPr>
                <a:t>out</a:t>
              </a:r>
              <a:endPara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1A5CCF6-B6A3-5347-83E7-A50E1EC24C80}"/>
                </a:ext>
              </a:extLst>
            </p:cNvPr>
            <p:cNvSpPr txBox="1"/>
            <p:nvPr/>
          </p:nvSpPr>
          <p:spPr>
            <a:xfrm>
              <a:off x="5786261" y="1539161"/>
              <a:ext cx="568341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rgbClr val="000000"/>
                  </a:solidFill>
                </a:rPr>
                <a:t>in</a:t>
              </a:r>
              <a:endPara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0784174-8D60-7041-8824-03CC2F003B72}"/>
                </a:ext>
              </a:extLst>
            </p:cNvPr>
            <p:cNvSpPr txBox="1"/>
            <p:nvPr/>
          </p:nvSpPr>
          <p:spPr>
            <a:xfrm>
              <a:off x="7140147" y="733603"/>
              <a:ext cx="535459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R</a:t>
              </a:r>
              <a:r>
                <a:rPr kumimoji="0" lang="en-US" sz="1800" b="0" i="0" u="none" strike="noStrike" cap="none" spc="0" normalizeH="0" baseline="-2500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D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ABCABBB-CF28-834E-9BF6-418FEF9604F8}"/>
                </a:ext>
              </a:extLst>
            </p:cNvPr>
            <p:cNvSpPr txBox="1"/>
            <p:nvPr/>
          </p:nvSpPr>
          <p:spPr>
            <a:xfrm>
              <a:off x="7935101" y="2344103"/>
              <a:ext cx="535459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R</a:t>
              </a:r>
              <a:r>
                <a:rPr kumimoji="0" lang="en-US" sz="1800" b="0" i="0" u="none" strike="noStrike" cap="none" spc="0" normalizeH="0" baseline="-2500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S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48E9730-130A-E241-B4CF-01503A556F83}"/>
                </a:ext>
              </a:extLst>
            </p:cNvPr>
            <p:cNvSpPr txBox="1"/>
            <p:nvPr/>
          </p:nvSpPr>
          <p:spPr>
            <a:xfrm>
              <a:off x="7906429" y="779225"/>
              <a:ext cx="535459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C</a:t>
              </a:r>
              <a:r>
                <a:rPr kumimoji="0" lang="en-US" sz="1800" b="0" i="0" u="none" strike="noStrike" cap="none" spc="0" normalizeH="0" baseline="-2500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out</a:t>
              </a:r>
              <a:endParaRPr kumimoji="0" lang="en-US" sz="1800" b="0" i="0" u="none" strike="noStrike" cap="none" spc="0" normalizeH="0" baseline="-25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81DF8A8-E24A-014E-AE53-DC62F6C78D83}"/>
                </a:ext>
              </a:extLst>
            </p:cNvPr>
            <p:cNvSpPr txBox="1"/>
            <p:nvPr/>
          </p:nvSpPr>
          <p:spPr>
            <a:xfrm>
              <a:off x="6365784" y="1120783"/>
              <a:ext cx="535459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C</a:t>
              </a:r>
              <a:r>
                <a:rPr kumimoji="0" lang="en-US" sz="1800" b="0" i="0" u="none" strike="noStrike" cap="none" spc="0" normalizeH="0" baseline="-2500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in</a:t>
              </a:r>
              <a:endParaRPr kumimoji="0" lang="en-US" sz="1800" b="0" i="0" u="none" strike="noStrike" cap="none" spc="0" normalizeH="0" baseline="-25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5298552-7A53-484E-BE44-8371E645F273}"/>
                </a:ext>
              </a:extLst>
            </p:cNvPr>
            <p:cNvSpPr txBox="1"/>
            <p:nvPr/>
          </p:nvSpPr>
          <p:spPr>
            <a:xfrm>
              <a:off x="6612921" y="1961044"/>
              <a:ext cx="535459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R</a:t>
              </a:r>
              <a:r>
                <a:rPr kumimoji="0" lang="en-US" sz="1800" b="0" i="0" u="none" strike="noStrike" cap="none" spc="0" normalizeH="0" baseline="-2500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725774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33753" y="1381899"/>
            <a:ext cx="6858967" cy="3924109"/>
          </a:xfrm>
        </p:spPr>
        <p:txBody>
          <a:bodyPr>
            <a:noAutofit/>
          </a:bodyPr>
          <a:lstStyle/>
          <a:p>
            <a:pPr marL="457200" indent="-457200" algn="l">
              <a:buFont typeface="+mj-lt"/>
              <a:buAutoNum type="arabicPeriod" startAt="6"/>
            </a:pPr>
            <a:r>
              <a:rPr lang="en-US" sz="2000" dirty="0">
                <a:ea typeface="Arial" charset="0"/>
                <a:cs typeface="Arial" charset="0"/>
              </a:rPr>
              <a:t>x</a:t>
            </a:r>
          </a:p>
          <a:p>
            <a:pPr marL="457200" indent="-457200" algn="l">
              <a:buFont typeface="+mj-lt"/>
              <a:buAutoNum type="arabicPeriod"/>
            </a:pPr>
            <a:endParaRPr lang="en-US" sz="2000" dirty="0">
              <a:latin typeface="Arial" charset="0"/>
              <a:ea typeface="Arial" charset="0"/>
              <a:cs typeface="Arial" charset="0"/>
            </a:endParaRPr>
          </a:p>
          <a:p>
            <a:pPr marL="457200" indent="-457200" algn="l">
              <a:buFont typeface="+mj-lt"/>
              <a:buAutoNum type="arabicPeriod"/>
            </a:pPr>
            <a:endParaRPr lang="en-US" sz="20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FA32F8ED-EEB4-4D51-9E8E-3B145D9B9811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73" name="Title 1">
            <a:extLst>
              <a:ext uri="{FF2B5EF4-FFF2-40B4-BE49-F238E27FC236}">
                <a16:creationId xmlns:a16="http://schemas.microsoft.com/office/drawing/2014/main" id="{BFED01EA-4208-9E46-8501-C6B63705B6D9}"/>
              </a:ext>
            </a:extLst>
          </p:cNvPr>
          <p:cNvSpPr txBox="1">
            <a:spLocks/>
          </p:cNvSpPr>
          <p:nvPr/>
        </p:nvSpPr>
        <p:spPr>
          <a:xfrm>
            <a:off x="75080" y="112704"/>
            <a:ext cx="11478771" cy="868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JFET Common Source Amplifier continued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FE8D219-6FDE-DA44-8ED6-0D5539B9B4D8}"/>
              </a:ext>
            </a:extLst>
          </p:cNvPr>
          <p:cNvGrpSpPr/>
          <p:nvPr/>
        </p:nvGrpSpPr>
        <p:grpSpPr>
          <a:xfrm>
            <a:off x="576479" y="2037884"/>
            <a:ext cx="3138295" cy="2497368"/>
            <a:chOff x="5786261" y="458483"/>
            <a:chExt cx="3412592" cy="2721500"/>
          </a:xfrm>
        </p:grpSpPr>
        <p:grpSp>
          <p:nvGrpSpPr>
            <p:cNvPr id="7" name="Group 912">
              <a:extLst>
                <a:ext uri="{FF2B5EF4-FFF2-40B4-BE49-F238E27FC236}">
                  <a16:creationId xmlns:a16="http://schemas.microsoft.com/office/drawing/2014/main" id="{5FFB58FE-A4E7-BF47-AAA1-3E066074345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006372" y="1243961"/>
              <a:ext cx="666804" cy="901023"/>
              <a:chOff x="5562600" y="3124201"/>
              <a:chExt cx="304800" cy="455612"/>
            </a:xfrm>
          </p:grpSpPr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10EDF370-FC75-644C-892A-82990A12F916}"/>
                  </a:ext>
                </a:extLst>
              </p:cNvPr>
              <p:cNvCxnSpPr/>
              <p:nvPr/>
            </p:nvCxnSpPr>
            <p:spPr bwMode="auto">
              <a:xfrm rot="5400000">
                <a:off x="5637213" y="3352800"/>
                <a:ext cx="15240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DD34F7A4-DB54-F14E-8D31-A1A02DAD6A23}"/>
                  </a:ext>
                </a:extLst>
              </p:cNvPr>
              <p:cNvCxnSpPr/>
              <p:nvPr/>
            </p:nvCxnSpPr>
            <p:spPr bwMode="auto">
              <a:xfrm>
                <a:off x="5788025" y="3429000"/>
                <a:ext cx="77788" cy="158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E4AA43A5-6AD0-0644-AAC1-149E0D773BED}"/>
                  </a:ext>
                </a:extLst>
              </p:cNvPr>
              <p:cNvCxnSpPr/>
              <p:nvPr/>
            </p:nvCxnSpPr>
            <p:spPr bwMode="auto">
              <a:xfrm rot="16200000" flipH="1">
                <a:off x="5713412" y="3351213"/>
                <a:ext cx="150813" cy="158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5DDF9C37-B6D2-5349-8A00-FEC48BA35657}"/>
                  </a:ext>
                </a:extLst>
              </p:cNvPr>
              <p:cNvCxnSpPr/>
              <p:nvPr/>
            </p:nvCxnSpPr>
            <p:spPr bwMode="auto">
              <a:xfrm rot="16200000" flipV="1">
                <a:off x="5791200" y="3198814"/>
                <a:ext cx="150813" cy="1587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31A843F0-3F04-C94F-8C15-469B3E550415}"/>
                  </a:ext>
                </a:extLst>
              </p:cNvPr>
              <p:cNvCxnSpPr/>
              <p:nvPr/>
            </p:nvCxnSpPr>
            <p:spPr bwMode="auto">
              <a:xfrm rot="16200000" flipV="1">
                <a:off x="5790407" y="3502819"/>
                <a:ext cx="152400" cy="1587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2278C3C5-D505-444B-9745-17127A3AD89E}"/>
                  </a:ext>
                </a:extLst>
              </p:cNvPr>
              <p:cNvCxnSpPr/>
              <p:nvPr/>
            </p:nvCxnSpPr>
            <p:spPr bwMode="auto">
              <a:xfrm flipV="1">
                <a:off x="5789613" y="3276601"/>
                <a:ext cx="76200" cy="158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EA402138-79DA-8843-A940-3DA808F1B11D}"/>
                  </a:ext>
                </a:extLst>
              </p:cNvPr>
              <p:cNvCxnSpPr/>
              <p:nvPr/>
            </p:nvCxnSpPr>
            <p:spPr bwMode="auto">
              <a:xfrm flipV="1">
                <a:off x="5562600" y="3351214"/>
                <a:ext cx="152400" cy="1587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Isosceles Triangle 911">
                <a:extLst>
                  <a:ext uri="{FF2B5EF4-FFF2-40B4-BE49-F238E27FC236}">
                    <a16:creationId xmlns:a16="http://schemas.microsoft.com/office/drawing/2014/main" id="{9DA5E54C-D20D-934C-8F2C-B645630CB36C}"/>
                  </a:ext>
                </a:extLst>
              </p:cNvPr>
              <p:cNvSpPr/>
              <p:nvPr/>
            </p:nvSpPr>
            <p:spPr>
              <a:xfrm rot="5400000">
                <a:off x="5633244" y="3326606"/>
                <a:ext cx="46038" cy="53975"/>
              </a:xfrm>
              <a:prstGeom prst="triangl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</p:grpSp>
        <p:sp>
          <p:nvSpPr>
            <p:cNvPr id="8" name="Freeform 12">
              <a:extLst>
                <a:ext uri="{FF2B5EF4-FFF2-40B4-BE49-F238E27FC236}">
                  <a16:creationId xmlns:a16="http://schemas.microsoft.com/office/drawing/2014/main" id="{BC3FFE24-D208-A04A-8730-29B0F031C6BC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603157" y="561259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9" name="Group 220">
              <a:extLst>
                <a:ext uri="{FF2B5EF4-FFF2-40B4-BE49-F238E27FC236}">
                  <a16:creationId xmlns:a16="http://schemas.microsoft.com/office/drawing/2014/main" id="{00A7A690-F42B-F64F-9E55-851CCEFCA4D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620627" y="2875183"/>
              <a:ext cx="152400" cy="304800"/>
              <a:chOff x="3280" y="3072"/>
              <a:chExt cx="96" cy="192"/>
            </a:xfrm>
          </p:grpSpPr>
          <p:sp>
            <p:nvSpPr>
              <p:cNvPr id="50" name="Line 17">
                <a:extLst>
                  <a:ext uri="{FF2B5EF4-FFF2-40B4-BE49-F238E27FC236}">
                    <a16:creationId xmlns:a16="http://schemas.microsoft.com/office/drawing/2014/main" id="{83466EC1-99E1-C04C-A15C-8C85E0A1432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20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" name="Freeform 18">
                <a:extLst>
                  <a:ext uri="{FF2B5EF4-FFF2-40B4-BE49-F238E27FC236}">
                    <a16:creationId xmlns:a16="http://schemas.microsoft.com/office/drawing/2014/main" id="{6F3B1DDE-3EEE-5543-8A91-0550DFC020F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80" y="3192"/>
                <a:ext cx="96" cy="72"/>
              </a:xfrm>
              <a:custGeom>
                <a:avLst/>
                <a:gdLst>
                  <a:gd name="T0" fmla="*/ 6 w 192"/>
                  <a:gd name="T1" fmla="*/ 9 h 144"/>
                  <a:gd name="T2" fmla="*/ 12 w 192"/>
                  <a:gd name="T3" fmla="*/ 0 h 144"/>
                  <a:gd name="T4" fmla="*/ 0 w 192"/>
                  <a:gd name="T5" fmla="*/ 0 h 144"/>
                  <a:gd name="T6" fmla="*/ 6 w 192"/>
                  <a:gd name="T7" fmla="*/ 9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5E4CCAE-BE21-B344-9AD4-9C3D316A195B}"/>
                </a:ext>
              </a:extLst>
            </p:cNvPr>
            <p:cNvSpPr txBox="1"/>
            <p:nvPr/>
          </p:nvSpPr>
          <p:spPr>
            <a:xfrm>
              <a:off x="6907750" y="1259925"/>
              <a:ext cx="244606" cy="3385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 panose="020B0604020202020204" pitchFamily="34" charset="0"/>
                  <a:cs typeface="Arial" panose="020B0604020202020204" pitchFamily="34" charset="0"/>
                  <a:sym typeface="Helvetica"/>
                </a:rPr>
                <a:t>G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3ED745A-C14F-0C4C-B7BB-3414D125A60D}"/>
                </a:ext>
              </a:extLst>
            </p:cNvPr>
            <p:cNvSpPr txBox="1"/>
            <p:nvPr/>
          </p:nvSpPr>
          <p:spPr>
            <a:xfrm>
              <a:off x="7731859" y="1940447"/>
              <a:ext cx="384473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S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C65B33B-CCAB-5B49-937F-B9EB3C3B0A52}"/>
                </a:ext>
              </a:extLst>
            </p:cNvPr>
            <p:cNvSpPr txBox="1"/>
            <p:nvPr/>
          </p:nvSpPr>
          <p:spPr>
            <a:xfrm>
              <a:off x="7737662" y="1279299"/>
              <a:ext cx="384473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D</a:t>
              </a:r>
            </a:p>
          </p:txBody>
        </p:sp>
        <p:grpSp>
          <p:nvGrpSpPr>
            <p:cNvPr id="13" name="Group 13">
              <a:extLst>
                <a:ext uri="{FF2B5EF4-FFF2-40B4-BE49-F238E27FC236}">
                  <a16:creationId xmlns:a16="http://schemas.microsoft.com/office/drawing/2014/main" id="{DC0B1FC1-9DF7-3C43-9748-D0D84F36E9E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499527" y="458483"/>
              <a:ext cx="266700" cy="190500"/>
              <a:chOff x="1344" y="2016"/>
              <a:chExt cx="336" cy="240"/>
            </a:xfrm>
          </p:grpSpPr>
          <p:sp>
            <p:nvSpPr>
              <p:cNvPr id="48" name="Oval 14">
                <a:extLst>
                  <a:ext uri="{FF2B5EF4-FFF2-40B4-BE49-F238E27FC236}">
                    <a16:creationId xmlns:a16="http://schemas.microsoft.com/office/drawing/2014/main" id="{977E8821-14BD-8B4E-885E-A3561CFD041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9" name="Rectangle 15">
                <a:extLst>
                  <a:ext uri="{FF2B5EF4-FFF2-40B4-BE49-F238E27FC236}">
                    <a16:creationId xmlns:a16="http://schemas.microsoft.com/office/drawing/2014/main" id="{3A7D5BCD-5763-8544-AEB7-66FFCD8CDDA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14" name="Freeform 12">
              <a:extLst>
                <a:ext uri="{FF2B5EF4-FFF2-40B4-BE49-F238E27FC236}">
                  <a16:creationId xmlns:a16="http://schemas.microsoft.com/office/drawing/2014/main" id="{61B69E30-7C7B-2E48-88F6-0FB2102BD2B9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596640" y="2134685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5" name="Group 210">
              <a:extLst>
                <a:ext uri="{FF2B5EF4-FFF2-40B4-BE49-F238E27FC236}">
                  <a16:creationId xmlns:a16="http://schemas.microsoft.com/office/drawing/2014/main" id="{1BC030E1-AD23-7040-AA79-60427B5368F1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6482489" y="1310561"/>
              <a:ext cx="304800" cy="762000"/>
              <a:chOff x="3216" y="1728"/>
              <a:chExt cx="192" cy="480"/>
            </a:xfrm>
          </p:grpSpPr>
          <p:sp>
            <p:nvSpPr>
              <p:cNvPr id="44" name="Line 8">
                <a:extLst>
                  <a:ext uri="{FF2B5EF4-FFF2-40B4-BE49-F238E27FC236}">
                    <a16:creationId xmlns:a16="http://schemas.microsoft.com/office/drawing/2014/main" id="{F48AA276-2EE0-FF45-9641-67AD3F0341D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Line 9">
                <a:extLst>
                  <a:ext uri="{FF2B5EF4-FFF2-40B4-BE49-F238E27FC236}">
                    <a16:creationId xmlns:a16="http://schemas.microsoft.com/office/drawing/2014/main" id="{792709FE-25B1-3B46-A946-610A009B67E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Line 10">
                <a:extLst>
                  <a:ext uri="{FF2B5EF4-FFF2-40B4-BE49-F238E27FC236}">
                    <a16:creationId xmlns:a16="http://schemas.microsoft.com/office/drawing/2014/main" id="{03C85066-DD94-CF4B-BCC6-8C5B2889328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Line 11">
                <a:extLst>
                  <a:ext uri="{FF2B5EF4-FFF2-40B4-BE49-F238E27FC236}">
                    <a16:creationId xmlns:a16="http://schemas.microsoft.com/office/drawing/2014/main" id="{0341B6F2-89A8-804F-976A-4395574BE2D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6" name="Group 13">
              <a:extLst>
                <a:ext uri="{FF2B5EF4-FFF2-40B4-BE49-F238E27FC236}">
                  <a16:creationId xmlns:a16="http://schemas.microsoft.com/office/drawing/2014/main" id="{60381985-B89C-4941-8954-2263115D9024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24023" y="1611782"/>
              <a:ext cx="266701" cy="190500"/>
              <a:chOff x="1344" y="2016"/>
              <a:chExt cx="336" cy="240"/>
            </a:xfrm>
          </p:grpSpPr>
          <p:sp>
            <p:nvSpPr>
              <p:cNvPr id="42" name="Oval 14">
                <a:extLst>
                  <a:ext uri="{FF2B5EF4-FFF2-40B4-BE49-F238E27FC236}">
                    <a16:creationId xmlns:a16="http://schemas.microsoft.com/office/drawing/2014/main" id="{5C153444-A2BB-6D46-AE8B-66FB3031EF6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3" name="Rectangle 15">
                <a:extLst>
                  <a:ext uri="{FF2B5EF4-FFF2-40B4-BE49-F238E27FC236}">
                    <a16:creationId xmlns:a16="http://schemas.microsoft.com/office/drawing/2014/main" id="{6C7B80E1-189D-A345-8BDE-C0F7DC5C4D1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grpSp>
          <p:nvGrpSpPr>
            <p:cNvPr id="17" name="Group 220">
              <a:extLst>
                <a:ext uri="{FF2B5EF4-FFF2-40B4-BE49-F238E27FC236}">
                  <a16:creationId xmlns:a16="http://schemas.microsoft.com/office/drawing/2014/main" id="{61885A37-5DB8-0440-88A0-B9CBAA3D29D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942712" y="2496240"/>
              <a:ext cx="152400" cy="304800"/>
              <a:chOff x="3264" y="3072"/>
              <a:chExt cx="96" cy="192"/>
            </a:xfrm>
          </p:grpSpPr>
          <p:sp>
            <p:nvSpPr>
              <p:cNvPr id="40" name="Line 17">
                <a:extLst>
                  <a:ext uri="{FF2B5EF4-FFF2-40B4-BE49-F238E27FC236}">
                    <a16:creationId xmlns:a16="http://schemas.microsoft.com/office/drawing/2014/main" id="{B3DF78D0-DCE6-A249-B0CF-F07073D9627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Freeform 18">
                <a:extLst>
                  <a:ext uri="{FF2B5EF4-FFF2-40B4-BE49-F238E27FC236}">
                    <a16:creationId xmlns:a16="http://schemas.microsoft.com/office/drawing/2014/main" id="{28AA9769-77C7-B140-A571-D74E1156C30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6 w 192"/>
                  <a:gd name="T1" fmla="*/ 9 h 144"/>
                  <a:gd name="T2" fmla="*/ 12 w 192"/>
                  <a:gd name="T3" fmla="*/ 0 h 144"/>
                  <a:gd name="T4" fmla="*/ 0 w 192"/>
                  <a:gd name="T5" fmla="*/ 0 h 144"/>
                  <a:gd name="T6" fmla="*/ 6 w 192"/>
                  <a:gd name="T7" fmla="*/ 9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335B3011-5FB4-EE46-81F9-2E999C5768D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944125" y="1755742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9" name="Group 210">
              <a:extLst>
                <a:ext uri="{FF2B5EF4-FFF2-40B4-BE49-F238E27FC236}">
                  <a16:creationId xmlns:a16="http://schemas.microsoft.com/office/drawing/2014/main" id="{D65003C8-CFF4-5B42-8793-F7F03AA20C6F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7919992" y="943974"/>
              <a:ext cx="304800" cy="762000"/>
              <a:chOff x="3216" y="1728"/>
              <a:chExt cx="192" cy="480"/>
            </a:xfrm>
          </p:grpSpPr>
          <p:sp>
            <p:nvSpPr>
              <p:cNvPr id="36" name="Line 8">
                <a:extLst>
                  <a:ext uri="{FF2B5EF4-FFF2-40B4-BE49-F238E27FC236}">
                    <a16:creationId xmlns:a16="http://schemas.microsoft.com/office/drawing/2014/main" id="{A45587C1-0CC1-AA44-885D-E977E9A68BE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Line 9">
                <a:extLst>
                  <a:ext uri="{FF2B5EF4-FFF2-40B4-BE49-F238E27FC236}">
                    <a16:creationId xmlns:a16="http://schemas.microsoft.com/office/drawing/2014/main" id="{4D901029-4DF4-EB4E-9FAB-F0EB908906B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Line 10">
                <a:extLst>
                  <a:ext uri="{FF2B5EF4-FFF2-40B4-BE49-F238E27FC236}">
                    <a16:creationId xmlns:a16="http://schemas.microsoft.com/office/drawing/2014/main" id="{7D95CD13-9F2D-3F4F-851C-6D41C9ED9CA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" name="Line 11">
                <a:extLst>
                  <a:ext uri="{FF2B5EF4-FFF2-40B4-BE49-F238E27FC236}">
                    <a16:creationId xmlns:a16="http://schemas.microsoft.com/office/drawing/2014/main" id="{471EC848-FCFA-5046-B65D-8AF4DBD5535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0" name="Group 13">
              <a:extLst>
                <a:ext uri="{FF2B5EF4-FFF2-40B4-BE49-F238E27FC236}">
                  <a16:creationId xmlns:a16="http://schemas.microsoft.com/office/drawing/2014/main" id="{5CCB6C5C-E652-9B41-93F4-68C216DDC20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483050" y="1257552"/>
              <a:ext cx="266700" cy="190500"/>
              <a:chOff x="1344" y="2016"/>
              <a:chExt cx="336" cy="240"/>
            </a:xfrm>
          </p:grpSpPr>
          <p:sp>
            <p:nvSpPr>
              <p:cNvPr id="34" name="Oval 14">
                <a:extLst>
                  <a:ext uri="{FF2B5EF4-FFF2-40B4-BE49-F238E27FC236}">
                    <a16:creationId xmlns:a16="http://schemas.microsoft.com/office/drawing/2014/main" id="{6F71EEF1-B742-B741-B1EF-2308ED8DF70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5" name="Rectangle 15">
                <a:extLst>
                  <a:ext uri="{FF2B5EF4-FFF2-40B4-BE49-F238E27FC236}">
                    <a16:creationId xmlns:a16="http://schemas.microsoft.com/office/drawing/2014/main" id="{EA6C4A49-7C73-794C-BC95-A23A4AF9DBB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grpSp>
          <p:nvGrpSpPr>
            <p:cNvPr id="21" name="Group 13">
              <a:extLst>
                <a:ext uri="{FF2B5EF4-FFF2-40B4-BE49-F238E27FC236}">
                  <a16:creationId xmlns:a16="http://schemas.microsoft.com/office/drawing/2014/main" id="{FD40D8BE-A2F2-9C4D-9FF7-DCE4A73CD05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035500" y="1611782"/>
              <a:ext cx="266700" cy="190500"/>
              <a:chOff x="1344" y="2016"/>
              <a:chExt cx="336" cy="240"/>
            </a:xfrm>
          </p:grpSpPr>
          <p:sp>
            <p:nvSpPr>
              <p:cNvPr id="32" name="Oval 14">
                <a:extLst>
                  <a:ext uri="{FF2B5EF4-FFF2-40B4-BE49-F238E27FC236}">
                    <a16:creationId xmlns:a16="http://schemas.microsoft.com/office/drawing/2014/main" id="{24572332-31C7-9641-B149-8FFF4BE00F7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3" name="Rectangle 15">
                <a:extLst>
                  <a:ext uri="{FF2B5EF4-FFF2-40B4-BE49-F238E27FC236}">
                    <a16:creationId xmlns:a16="http://schemas.microsoft.com/office/drawing/2014/main" id="{F1AC0423-4D06-AC49-9FD4-188F79396B4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grpSp>
          <p:nvGrpSpPr>
            <p:cNvPr id="22" name="Group 13">
              <a:extLst>
                <a:ext uri="{FF2B5EF4-FFF2-40B4-BE49-F238E27FC236}">
                  <a16:creationId xmlns:a16="http://schemas.microsoft.com/office/drawing/2014/main" id="{562DE44D-E5C6-8247-B834-4F7F1EDC0584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8281942" y="1238831"/>
              <a:ext cx="266700" cy="190500"/>
              <a:chOff x="1344" y="2016"/>
              <a:chExt cx="336" cy="240"/>
            </a:xfrm>
          </p:grpSpPr>
          <p:sp>
            <p:nvSpPr>
              <p:cNvPr id="30" name="Oval 14">
                <a:extLst>
                  <a:ext uri="{FF2B5EF4-FFF2-40B4-BE49-F238E27FC236}">
                    <a16:creationId xmlns:a16="http://schemas.microsoft.com/office/drawing/2014/main" id="{3B59C1AF-8137-4746-A21C-AC1B336BF10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1" name="Rectangle 15">
                <a:extLst>
                  <a:ext uri="{FF2B5EF4-FFF2-40B4-BE49-F238E27FC236}">
                    <a16:creationId xmlns:a16="http://schemas.microsoft.com/office/drawing/2014/main" id="{6986C734-3CB6-634E-AC8F-7AEC89AE16A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E2B7F34-2803-A14F-B9BD-69E3AC9B38BD}"/>
                </a:ext>
              </a:extLst>
            </p:cNvPr>
            <p:cNvSpPr txBox="1"/>
            <p:nvPr/>
          </p:nvSpPr>
          <p:spPr>
            <a:xfrm>
              <a:off x="8630512" y="1130367"/>
              <a:ext cx="568341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rgbClr val="000000"/>
                  </a:solidFill>
                </a:rPr>
                <a:t>out</a:t>
              </a:r>
              <a:endPara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F16C03C-CE8C-F149-9971-131B56B9CD5B}"/>
                </a:ext>
              </a:extLst>
            </p:cNvPr>
            <p:cNvSpPr txBox="1"/>
            <p:nvPr/>
          </p:nvSpPr>
          <p:spPr>
            <a:xfrm>
              <a:off x="5786261" y="1539161"/>
              <a:ext cx="568341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rgbClr val="000000"/>
                  </a:solidFill>
                </a:rPr>
                <a:t>in</a:t>
              </a:r>
              <a:endPara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8417C04-6C84-9842-8BB6-CDED249BFE85}"/>
                </a:ext>
              </a:extLst>
            </p:cNvPr>
            <p:cNvSpPr txBox="1"/>
            <p:nvPr/>
          </p:nvSpPr>
          <p:spPr>
            <a:xfrm>
              <a:off x="7140147" y="733603"/>
              <a:ext cx="535459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R</a:t>
              </a:r>
              <a:r>
                <a:rPr kumimoji="0" lang="en-US" sz="1800" b="0" i="0" u="none" strike="noStrike" cap="none" spc="0" normalizeH="0" baseline="-2500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D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D41E779-5A96-D84A-8496-2DEE21D0D3F3}"/>
                </a:ext>
              </a:extLst>
            </p:cNvPr>
            <p:cNvSpPr txBox="1"/>
            <p:nvPr/>
          </p:nvSpPr>
          <p:spPr>
            <a:xfrm>
              <a:off x="7935101" y="2344103"/>
              <a:ext cx="535459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R</a:t>
              </a:r>
              <a:r>
                <a:rPr kumimoji="0" lang="en-US" sz="1800" b="0" i="0" u="none" strike="noStrike" cap="none" spc="0" normalizeH="0" baseline="-2500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S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810F53A-8E52-1C4E-B5DB-799D7FE54C23}"/>
                </a:ext>
              </a:extLst>
            </p:cNvPr>
            <p:cNvSpPr txBox="1"/>
            <p:nvPr/>
          </p:nvSpPr>
          <p:spPr>
            <a:xfrm>
              <a:off x="7906429" y="779225"/>
              <a:ext cx="535459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C</a:t>
              </a:r>
              <a:r>
                <a:rPr kumimoji="0" lang="en-US" sz="1800" b="0" i="0" u="none" strike="noStrike" cap="none" spc="0" normalizeH="0" baseline="-2500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out</a:t>
              </a:r>
              <a:endParaRPr kumimoji="0" lang="en-US" sz="1800" b="0" i="0" u="none" strike="noStrike" cap="none" spc="0" normalizeH="0" baseline="-25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143B47B-B998-0241-B562-BEFFD70609E6}"/>
                </a:ext>
              </a:extLst>
            </p:cNvPr>
            <p:cNvSpPr txBox="1"/>
            <p:nvPr/>
          </p:nvSpPr>
          <p:spPr>
            <a:xfrm>
              <a:off x="6365784" y="1120783"/>
              <a:ext cx="535459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C</a:t>
              </a:r>
              <a:r>
                <a:rPr kumimoji="0" lang="en-US" sz="1800" b="0" i="0" u="none" strike="noStrike" cap="none" spc="0" normalizeH="0" baseline="-2500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in</a:t>
              </a:r>
              <a:endParaRPr kumimoji="0" lang="en-US" sz="1800" b="0" i="0" u="none" strike="noStrike" cap="none" spc="0" normalizeH="0" baseline="-25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C1A8601-4404-5343-88D0-AF3C36E71B13}"/>
                </a:ext>
              </a:extLst>
            </p:cNvPr>
            <p:cNvSpPr txBox="1"/>
            <p:nvPr/>
          </p:nvSpPr>
          <p:spPr>
            <a:xfrm>
              <a:off x="6612921" y="1961044"/>
              <a:ext cx="535459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R</a:t>
              </a:r>
              <a:r>
                <a:rPr kumimoji="0" lang="en-US" sz="1800" b="0" i="0" u="none" strike="noStrike" cap="none" spc="0" normalizeH="0" baseline="-2500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909234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851" y="113983"/>
            <a:ext cx="11478771" cy="868362"/>
          </a:xfrm>
        </p:spPr>
        <p:txBody>
          <a:bodyPr anchor="ctr">
            <a:normAutofit/>
          </a:bodyPr>
          <a:lstStyle/>
          <a:p>
            <a:pPr algn="ctr"/>
            <a:r>
              <a:rPr lang="en-US" sz="4400" dirty="0">
                <a:latin typeface="+mn-lt"/>
                <a:cs typeface="Arial" panose="020B0604020202020204" pitchFamily="34" charset="0"/>
              </a:rPr>
              <a:t>JFET common </a:t>
            </a:r>
            <a:r>
              <a:rPr lang="en-US" dirty="0">
                <a:latin typeface="+mn-lt"/>
                <a:cs typeface="Arial" panose="020B0604020202020204" pitchFamily="34" charset="0"/>
              </a:rPr>
              <a:t>d</a:t>
            </a:r>
            <a:r>
              <a:rPr lang="en-US" sz="4400" dirty="0">
                <a:latin typeface="+mn-lt"/>
                <a:cs typeface="Arial" panose="020B0604020202020204" pitchFamily="34" charset="0"/>
              </a:rPr>
              <a:t>rain </a:t>
            </a:r>
            <a:r>
              <a:rPr lang="en-US" dirty="0">
                <a:latin typeface="+mn-lt"/>
                <a:cs typeface="Arial" panose="020B0604020202020204" pitchFamily="34" charset="0"/>
              </a:rPr>
              <a:t>a</a:t>
            </a:r>
            <a:r>
              <a:rPr lang="en-US" sz="4400" dirty="0">
                <a:latin typeface="+mn-lt"/>
                <a:cs typeface="Arial" panose="020B0604020202020204" pitchFamily="34" charset="0"/>
              </a:rPr>
              <a:t>mplifier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49254" y="2037884"/>
            <a:ext cx="7940363" cy="3888357"/>
          </a:xfrm>
        </p:spPr>
        <p:txBody>
          <a:bodyPr>
            <a:noAutofit/>
          </a:bodyPr>
          <a:lstStyle/>
          <a:p>
            <a:pPr algn="l"/>
            <a:r>
              <a:rPr lang="en-US" sz="2000" dirty="0">
                <a:latin typeface="Arial" charset="0"/>
                <a:ea typeface="Arial" charset="0"/>
                <a:cs typeface="Arial" charset="0"/>
              </a:rPr>
              <a:t>x</a:t>
            </a:r>
          </a:p>
          <a:p>
            <a:pPr marL="457200" indent="-457200" algn="l">
              <a:buFont typeface="+mj-lt"/>
              <a:buAutoNum type="arabicPeriod"/>
            </a:pPr>
            <a:endParaRPr lang="en-US" sz="20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FA32F8ED-EEB4-4D51-9E8E-3B145D9B9811}" type="slidenum">
              <a:rPr lang="en-US" smtClean="0"/>
              <a:pPr/>
              <a:t>37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BCEE592-3460-6A4B-AC20-86CE7F846CF5}"/>
              </a:ext>
            </a:extLst>
          </p:cNvPr>
          <p:cNvGrpSpPr/>
          <p:nvPr/>
        </p:nvGrpSpPr>
        <p:grpSpPr>
          <a:xfrm>
            <a:off x="710959" y="2589086"/>
            <a:ext cx="3138295" cy="2567707"/>
            <a:chOff x="5515933" y="3503486"/>
            <a:chExt cx="3138295" cy="2567707"/>
          </a:xfrm>
        </p:grpSpPr>
        <p:grpSp>
          <p:nvGrpSpPr>
            <p:cNvPr id="7" name="Group 912">
              <a:extLst>
                <a:ext uri="{FF2B5EF4-FFF2-40B4-BE49-F238E27FC236}">
                  <a16:creationId xmlns:a16="http://schemas.microsoft.com/office/drawing/2014/main" id="{169E79A2-E1B4-B443-B473-EA3A0D4FC0D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637974" y="4224275"/>
              <a:ext cx="613208" cy="826818"/>
              <a:chOff x="5562600" y="3124201"/>
              <a:chExt cx="304800" cy="455612"/>
            </a:xfrm>
          </p:grpSpPr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D9816968-5DF5-254A-938F-6BA04E63E6FD}"/>
                  </a:ext>
                </a:extLst>
              </p:cNvPr>
              <p:cNvCxnSpPr/>
              <p:nvPr/>
            </p:nvCxnSpPr>
            <p:spPr bwMode="auto">
              <a:xfrm rot="5400000">
                <a:off x="5637213" y="3352800"/>
                <a:ext cx="15240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AD929CA8-10FC-324A-BCAC-523C8B646B14}"/>
                  </a:ext>
                </a:extLst>
              </p:cNvPr>
              <p:cNvCxnSpPr/>
              <p:nvPr/>
            </p:nvCxnSpPr>
            <p:spPr bwMode="auto">
              <a:xfrm>
                <a:off x="5788025" y="3429000"/>
                <a:ext cx="77788" cy="158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49A0D722-71C1-734E-B132-9CB0AE103A60}"/>
                  </a:ext>
                </a:extLst>
              </p:cNvPr>
              <p:cNvCxnSpPr/>
              <p:nvPr/>
            </p:nvCxnSpPr>
            <p:spPr bwMode="auto">
              <a:xfrm rot="16200000" flipH="1">
                <a:off x="5713412" y="3351213"/>
                <a:ext cx="150813" cy="158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22D8E810-ADAD-1949-A50D-534A9B2A7FF2}"/>
                  </a:ext>
                </a:extLst>
              </p:cNvPr>
              <p:cNvCxnSpPr/>
              <p:nvPr/>
            </p:nvCxnSpPr>
            <p:spPr bwMode="auto">
              <a:xfrm rot="16200000" flipV="1">
                <a:off x="5791200" y="3198814"/>
                <a:ext cx="150813" cy="1587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E38C843E-BDFF-F840-9174-E90A1D0EECF0}"/>
                  </a:ext>
                </a:extLst>
              </p:cNvPr>
              <p:cNvCxnSpPr/>
              <p:nvPr/>
            </p:nvCxnSpPr>
            <p:spPr bwMode="auto">
              <a:xfrm rot="16200000" flipV="1">
                <a:off x="5790407" y="3502819"/>
                <a:ext cx="152400" cy="1587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6E5699EB-660D-3C48-B2EE-D311798B27D6}"/>
                  </a:ext>
                </a:extLst>
              </p:cNvPr>
              <p:cNvCxnSpPr/>
              <p:nvPr/>
            </p:nvCxnSpPr>
            <p:spPr bwMode="auto">
              <a:xfrm flipV="1">
                <a:off x="5789613" y="3276601"/>
                <a:ext cx="76200" cy="158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E4159B23-CA0F-3A40-84F8-153B89F1DF44}"/>
                  </a:ext>
                </a:extLst>
              </p:cNvPr>
              <p:cNvCxnSpPr/>
              <p:nvPr/>
            </p:nvCxnSpPr>
            <p:spPr bwMode="auto">
              <a:xfrm flipV="1">
                <a:off x="5562600" y="3351214"/>
                <a:ext cx="152400" cy="1587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3" name="Isosceles Triangle 911">
                <a:extLst>
                  <a:ext uri="{FF2B5EF4-FFF2-40B4-BE49-F238E27FC236}">
                    <a16:creationId xmlns:a16="http://schemas.microsoft.com/office/drawing/2014/main" id="{8ADC3305-552F-3F4E-A038-4ED7C2321F65}"/>
                  </a:ext>
                </a:extLst>
              </p:cNvPr>
              <p:cNvSpPr/>
              <p:nvPr/>
            </p:nvSpPr>
            <p:spPr>
              <a:xfrm rot="5400000">
                <a:off x="5633244" y="3326606"/>
                <a:ext cx="46038" cy="53975"/>
              </a:xfrm>
              <a:prstGeom prst="triangl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</p:grpSp>
        <p:grpSp>
          <p:nvGrpSpPr>
            <p:cNvPr id="8" name="Group 220">
              <a:extLst>
                <a:ext uri="{FF2B5EF4-FFF2-40B4-BE49-F238E27FC236}">
                  <a16:creationId xmlns:a16="http://schemas.microsoft.com/office/drawing/2014/main" id="{20727F70-735F-674A-8279-683B9EA6A2D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179498" y="5721156"/>
              <a:ext cx="140150" cy="279698"/>
              <a:chOff x="3264" y="3072"/>
              <a:chExt cx="96" cy="192"/>
            </a:xfrm>
          </p:grpSpPr>
          <p:sp>
            <p:nvSpPr>
              <p:cNvPr id="54" name="Line 17">
                <a:extLst>
                  <a:ext uri="{FF2B5EF4-FFF2-40B4-BE49-F238E27FC236}">
                    <a16:creationId xmlns:a16="http://schemas.microsoft.com/office/drawing/2014/main" id="{5E2BCDBF-17CC-6843-BAB0-FD9BD41C3A9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Freeform 18">
                <a:extLst>
                  <a:ext uri="{FF2B5EF4-FFF2-40B4-BE49-F238E27FC236}">
                    <a16:creationId xmlns:a16="http://schemas.microsoft.com/office/drawing/2014/main" id="{425454E3-F1FA-5549-883E-86A62FFF63C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6 w 192"/>
                  <a:gd name="T1" fmla="*/ 9 h 144"/>
                  <a:gd name="T2" fmla="*/ 12 w 192"/>
                  <a:gd name="T3" fmla="*/ 0 h 144"/>
                  <a:gd name="T4" fmla="*/ 0 w 192"/>
                  <a:gd name="T5" fmla="*/ 0 h 144"/>
                  <a:gd name="T6" fmla="*/ 6 w 192"/>
                  <a:gd name="T7" fmla="*/ 9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BAFB259-E7C9-4D43-8054-E39642A2B6CF}"/>
                </a:ext>
              </a:extLst>
            </p:cNvPr>
            <p:cNvSpPr txBox="1"/>
            <p:nvPr/>
          </p:nvSpPr>
          <p:spPr>
            <a:xfrm>
              <a:off x="6547279" y="4238924"/>
              <a:ext cx="224945" cy="3106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 panose="020B0604020202020204" pitchFamily="34" charset="0"/>
                  <a:cs typeface="Arial" panose="020B0604020202020204" pitchFamily="34" charset="0"/>
                  <a:sym typeface="Helvetica"/>
                </a:rPr>
                <a:t>G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A4B8C87-F2BD-014B-87A7-2345D28EB0C9}"/>
                </a:ext>
              </a:extLst>
            </p:cNvPr>
            <p:cNvSpPr txBox="1"/>
            <p:nvPr/>
          </p:nvSpPr>
          <p:spPr>
            <a:xfrm>
              <a:off x="7294515" y="4629480"/>
              <a:ext cx="353570" cy="3389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S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A8BD514-687F-7049-AC42-D2204D550579}"/>
                </a:ext>
              </a:extLst>
            </p:cNvPr>
            <p:cNvSpPr txBox="1"/>
            <p:nvPr/>
          </p:nvSpPr>
          <p:spPr>
            <a:xfrm>
              <a:off x="7310484" y="4256703"/>
              <a:ext cx="353570" cy="3389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D</a:t>
              </a:r>
            </a:p>
          </p:txBody>
        </p:sp>
        <p:grpSp>
          <p:nvGrpSpPr>
            <p:cNvPr id="12" name="Group 13">
              <a:extLst>
                <a:ext uri="{FF2B5EF4-FFF2-40B4-BE49-F238E27FC236}">
                  <a16:creationId xmlns:a16="http://schemas.microsoft.com/office/drawing/2014/main" id="{5E73F1E0-889C-BF47-805B-C5C8209312E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068044" y="3503486"/>
              <a:ext cx="245263" cy="174811"/>
              <a:chOff x="1344" y="2016"/>
              <a:chExt cx="336" cy="240"/>
            </a:xfrm>
          </p:grpSpPr>
          <p:sp>
            <p:nvSpPr>
              <p:cNvPr id="52" name="Oval 14">
                <a:extLst>
                  <a:ext uri="{FF2B5EF4-FFF2-40B4-BE49-F238E27FC236}">
                    <a16:creationId xmlns:a16="http://schemas.microsoft.com/office/drawing/2014/main" id="{EC64534F-BF42-4B4A-AE06-923BFF9D32F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53" name="Rectangle 15">
                <a:extLst>
                  <a:ext uri="{FF2B5EF4-FFF2-40B4-BE49-F238E27FC236}">
                    <a16:creationId xmlns:a16="http://schemas.microsoft.com/office/drawing/2014/main" id="{48C33192-EF58-4740-AECF-9E96020E335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206403B9-F2AD-C84D-90E0-E3658A8710F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180798" y="5041643"/>
              <a:ext cx="140150" cy="699245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4" name="Group 210">
              <a:extLst>
                <a:ext uri="{FF2B5EF4-FFF2-40B4-BE49-F238E27FC236}">
                  <a16:creationId xmlns:a16="http://schemas.microsoft.com/office/drawing/2014/main" id="{7B2FD121-0297-674D-B2F4-1D8406DC330F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6156501" y="4284637"/>
              <a:ext cx="279698" cy="700752"/>
              <a:chOff x="3216" y="1728"/>
              <a:chExt cx="192" cy="480"/>
            </a:xfrm>
          </p:grpSpPr>
          <p:sp>
            <p:nvSpPr>
              <p:cNvPr id="48" name="Line 8">
                <a:extLst>
                  <a:ext uri="{FF2B5EF4-FFF2-40B4-BE49-F238E27FC236}">
                    <a16:creationId xmlns:a16="http://schemas.microsoft.com/office/drawing/2014/main" id="{512867FB-0097-7745-8567-AE2DAD8F987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" name="Line 9">
                <a:extLst>
                  <a:ext uri="{FF2B5EF4-FFF2-40B4-BE49-F238E27FC236}">
                    <a16:creationId xmlns:a16="http://schemas.microsoft.com/office/drawing/2014/main" id="{97281C82-3AED-D548-9E09-5AEED7848C0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" name="Line 10">
                <a:extLst>
                  <a:ext uri="{FF2B5EF4-FFF2-40B4-BE49-F238E27FC236}">
                    <a16:creationId xmlns:a16="http://schemas.microsoft.com/office/drawing/2014/main" id="{CDF0A61E-1411-7F41-B740-BF23D1B018F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" name="Line 11">
                <a:extLst>
                  <a:ext uri="{FF2B5EF4-FFF2-40B4-BE49-F238E27FC236}">
                    <a16:creationId xmlns:a16="http://schemas.microsoft.com/office/drawing/2014/main" id="{2DA13099-90E3-3642-B2EC-379824B7FB2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5" name="Group 13">
              <a:extLst>
                <a:ext uri="{FF2B5EF4-FFF2-40B4-BE49-F238E27FC236}">
                  <a16:creationId xmlns:a16="http://schemas.microsoft.com/office/drawing/2014/main" id="{D2F3141C-04DD-6E4B-94F4-D207CA02330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470278" y="4561804"/>
              <a:ext cx="245263" cy="174811"/>
              <a:chOff x="1344" y="2016"/>
              <a:chExt cx="336" cy="240"/>
            </a:xfrm>
          </p:grpSpPr>
          <p:sp>
            <p:nvSpPr>
              <p:cNvPr id="46" name="Oval 14">
                <a:extLst>
                  <a:ext uri="{FF2B5EF4-FFF2-40B4-BE49-F238E27FC236}">
                    <a16:creationId xmlns:a16="http://schemas.microsoft.com/office/drawing/2014/main" id="{7A1E2322-7D5C-F241-8845-0A0340D8986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7" name="Rectangle 15">
                <a:extLst>
                  <a:ext uri="{FF2B5EF4-FFF2-40B4-BE49-F238E27FC236}">
                    <a16:creationId xmlns:a16="http://schemas.microsoft.com/office/drawing/2014/main" id="{B6AE4205-E97A-A447-B6F8-3DFF381579C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grpSp>
          <p:nvGrpSpPr>
            <p:cNvPr id="16" name="Group 220">
              <a:extLst>
                <a:ext uri="{FF2B5EF4-FFF2-40B4-BE49-F238E27FC236}">
                  <a16:creationId xmlns:a16="http://schemas.microsoft.com/office/drawing/2014/main" id="{2337D8DB-1700-BB40-8B62-403AC6977A2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579431" y="5373421"/>
              <a:ext cx="140150" cy="279698"/>
              <a:chOff x="3264" y="3072"/>
              <a:chExt cx="96" cy="192"/>
            </a:xfrm>
          </p:grpSpPr>
          <p:sp>
            <p:nvSpPr>
              <p:cNvPr id="44" name="Line 17">
                <a:extLst>
                  <a:ext uri="{FF2B5EF4-FFF2-40B4-BE49-F238E27FC236}">
                    <a16:creationId xmlns:a16="http://schemas.microsoft.com/office/drawing/2014/main" id="{4FC1BF40-E14D-D04F-BEF3-3439C4E078B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Freeform 18">
                <a:extLst>
                  <a:ext uri="{FF2B5EF4-FFF2-40B4-BE49-F238E27FC236}">
                    <a16:creationId xmlns:a16="http://schemas.microsoft.com/office/drawing/2014/main" id="{D4CB9F8D-57DD-9B47-B0E6-8DA5F95BD97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6 w 192"/>
                  <a:gd name="T1" fmla="*/ 9 h 144"/>
                  <a:gd name="T2" fmla="*/ 12 w 192"/>
                  <a:gd name="T3" fmla="*/ 0 h 144"/>
                  <a:gd name="T4" fmla="*/ 0 w 192"/>
                  <a:gd name="T5" fmla="*/ 0 h 144"/>
                  <a:gd name="T6" fmla="*/ 6 w 192"/>
                  <a:gd name="T7" fmla="*/ 9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AC22DE0C-F519-F24F-B068-21280D39EDA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580730" y="4693908"/>
              <a:ext cx="140150" cy="699245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8" name="Group 210">
              <a:extLst>
                <a:ext uri="{FF2B5EF4-FFF2-40B4-BE49-F238E27FC236}">
                  <a16:creationId xmlns:a16="http://schemas.microsoft.com/office/drawing/2014/main" id="{97786EB1-02C2-3541-ACF1-3EEAE32E9DCF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7458012" y="4713559"/>
              <a:ext cx="279698" cy="700752"/>
              <a:chOff x="3216" y="1728"/>
              <a:chExt cx="192" cy="480"/>
            </a:xfrm>
          </p:grpSpPr>
          <p:sp>
            <p:nvSpPr>
              <p:cNvPr id="40" name="Line 8">
                <a:extLst>
                  <a:ext uri="{FF2B5EF4-FFF2-40B4-BE49-F238E27FC236}">
                    <a16:creationId xmlns:a16="http://schemas.microsoft.com/office/drawing/2014/main" id="{8ACC436F-31CF-F341-91D2-B475BA30C34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Line 9">
                <a:extLst>
                  <a:ext uri="{FF2B5EF4-FFF2-40B4-BE49-F238E27FC236}">
                    <a16:creationId xmlns:a16="http://schemas.microsoft.com/office/drawing/2014/main" id="{F5F7F0E5-2469-0B49-A4D9-7F46CF71464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" name="Line 10">
                <a:extLst>
                  <a:ext uri="{FF2B5EF4-FFF2-40B4-BE49-F238E27FC236}">
                    <a16:creationId xmlns:a16="http://schemas.microsoft.com/office/drawing/2014/main" id="{ADFE020C-174F-6D43-A1D7-9A9B83E5AA1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11">
                <a:extLst>
                  <a:ext uri="{FF2B5EF4-FFF2-40B4-BE49-F238E27FC236}">
                    <a16:creationId xmlns:a16="http://schemas.microsoft.com/office/drawing/2014/main" id="{F7CD8D15-F11B-ED4B-B99C-A662D96CFCE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9" name="Group 13">
              <a:extLst>
                <a:ext uri="{FF2B5EF4-FFF2-40B4-BE49-F238E27FC236}">
                  <a16:creationId xmlns:a16="http://schemas.microsoft.com/office/drawing/2014/main" id="{70148E40-4A0F-2140-8BCB-70094D95E9A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745139" y="4561804"/>
              <a:ext cx="245263" cy="174811"/>
              <a:chOff x="1344" y="2016"/>
              <a:chExt cx="336" cy="240"/>
            </a:xfrm>
          </p:grpSpPr>
          <p:sp>
            <p:nvSpPr>
              <p:cNvPr id="38" name="Oval 14">
                <a:extLst>
                  <a:ext uri="{FF2B5EF4-FFF2-40B4-BE49-F238E27FC236}">
                    <a16:creationId xmlns:a16="http://schemas.microsoft.com/office/drawing/2014/main" id="{EF7C82E6-AAF4-8243-9A8B-D8B764101D2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9" name="Rectangle 15">
                <a:extLst>
                  <a:ext uri="{FF2B5EF4-FFF2-40B4-BE49-F238E27FC236}">
                    <a16:creationId xmlns:a16="http://schemas.microsoft.com/office/drawing/2014/main" id="{226C8C4E-82D9-2340-9072-9D1A38768EB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grpSp>
          <p:nvGrpSpPr>
            <p:cNvPr id="20" name="Group 13">
              <a:extLst>
                <a:ext uri="{FF2B5EF4-FFF2-40B4-BE49-F238E27FC236}">
                  <a16:creationId xmlns:a16="http://schemas.microsoft.com/office/drawing/2014/main" id="{C5060582-96D6-A940-9FD4-BF84774BD3A5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811016" y="4985117"/>
              <a:ext cx="245263" cy="174811"/>
              <a:chOff x="1344" y="2016"/>
              <a:chExt cx="336" cy="240"/>
            </a:xfrm>
          </p:grpSpPr>
          <p:sp>
            <p:nvSpPr>
              <p:cNvPr id="36" name="Oval 14">
                <a:extLst>
                  <a:ext uri="{FF2B5EF4-FFF2-40B4-BE49-F238E27FC236}">
                    <a16:creationId xmlns:a16="http://schemas.microsoft.com/office/drawing/2014/main" id="{89BCA7FE-063E-AA46-AB24-0879B3D8CAC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7" name="Rectangle 15">
                <a:extLst>
                  <a:ext uri="{FF2B5EF4-FFF2-40B4-BE49-F238E27FC236}">
                    <a16:creationId xmlns:a16="http://schemas.microsoft.com/office/drawing/2014/main" id="{ACFB522F-0646-A648-982F-E9788356F98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3601109-CED6-3F4C-9179-57771C8745AD}"/>
                </a:ext>
              </a:extLst>
            </p:cNvPr>
            <p:cNvSpPr txBox="1"/>
            <p:nvPr/>
          </p:nvSpPr>
          <p:spPr>
            <a:xfrm>
              <a:off x="8131569" y="4885585"/>
              <a:ext cx="522659" cy="3389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rgbClr val="000000"/>
                  </a:solidFill>
                </a:rPr>
                <a:t>out</a:t>
              </a:r>
              <a:endPara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02C8C4F-7450-F447-8FDD-7A50BBF272F6}"/>
                </a:ext>
              </a:extLst>
            </p:cNvPr>
            <p:cNvSpPr txBox="1"/>
            <p:nvPr/>
          </p:nvSpPr>
          <p:spPr>
            <a:xfrm>
              <a:off x="5515933" y="4495164"/>
              <a:ext cx="522659" cy="3389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rgbClr val="000000"/>
                  </a:solidFill>
                </a:rPr>
                <a:t>in</a:t>
              </a:r>
              <a:endPara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0A09DEB-7D3B-F442-986A-3617E6BC0C2E}"/>
                </a:ext>
              </a:extLst>
            </p:cNvPr>
            <p:cNvSpPr txBox="1"/>
            <p:nvPr/>
          </p:nvSpPr>
          <p:spPr>
            <a:xfrm>
              <a:off x="6864129" y="5446844"/>
              <a:ext cx="492420" cy="3389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R</a:t>
              </a:r>
              <a:r>
                <a:rPr kumimoji="0" lang="en-US" sz="1800" b="0" i="0" u="none" strike="noStrike" cap="none" spc="0" normalizeH="0" baseline="-2500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S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784447C-110F-5B43-98B1-71A0AFCFBEFB}"/>
                </a:ext>
              </a:extLst>
            </p:cNvPr>
            <p:cNvSpPr txBox="1"/>
            <p:nvPr/>
          </p:nvSpPr>
          <p:spPr>
            <a:xfrm>
              <a:off x="7629981" y="4445248"/>
              <a:ext cx="492420" cy="3389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C</a:t>
              </a:r>
              <a:r>
                <a:rPr kumimoji="0" lang="en-US" sz="1800" b="0" i="0" u="none" strike="noStrike" cap="none" spc="0" normalizeH="0" baseline="-2500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out</a:t>
              </a:r>
              <a:endParaRPr kumimoji="0" lang="en-US" sz="1800" b="0" i="0" u="none" strike="noStrike" cap="none" spc="0" normalizeH="0" baseline="-25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2A66E1D-0952-294A-8621-100FDA6C4CE1}"/>
                </a:ext>
              </a:extLst>
            </p:cNvPr>
            <p:cNvSpPr txBox="1"/>
            <p:nvPr/>
          </p:nvSpPr>
          <p:spPr>
            <a:xfrm>
              <a:off x="6048875" y="4111242"/>
              <a:ext cx="492420" cy="3389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C</a:t>
              </a:r>
              <a:r>
                <a:rPr kumimoji="0" lang="en-US" sz="1800" b="0" i="0" u="none" strike="noStrike" cap="none" spc="0" normalizeH="0" baseline="-2500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in</a:t>
              </a:r>
              <a:endParaRPr kumimoji="0" lang="en-US" sz="1800" b="0" i="0" u="none" strike="noStrike" cap="none" spc="0" normalizeH="0" baseline="-25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2F9A2F5-517F-EC41-9B34-145F8B98BC39}"/>
                </a:ext>
              </a:extLst>
            </p:cNvPr>
            <p:cNvSpPr txBox="1"/>
            <p:nvPr/>
          </p:nvSpPr>
          <p:spPr>
            <a:xfrm>
              <a:off x="6229256" y="4987809"/>
              <a:ext cx="492420" cy="3389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R</a:t>
              </a:r>
              <a:r>
                <a:rPr kumimoji="0" lang="en-US" sz="1800" b="0" i="0" u="none" strike="noStrike" cap="none" spc="0" normalizeH="0" baseline="-2500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G</a:t>
              </a:r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7E48A4DE-9127-E347-8D10-D7D68145DC5F}"/>
                </a:ext>
              </a:extLst>
            </p:cNvPr>
            <p:cNvCxnSpPr>
              <a:cxnSpLocks/>
            </p:cNvCxnSpPr>
            <p:nvPr/>
          </p:nvCxnSpPr>
          <p:spPr>
            <a:xfrm>
              <a:off x="7242048" y="3537049"/>
              <a:ext cx="0" cy="750038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28" name="Group 220">
              <a:extLst>
                <a:ext uri="{FF2B5EF4-FFF2-40B4-BE49-F238E27FC236}">
                  <a16:creationId xmlns:a16="http://schemas.microsoft.com/office/drawing/2014/main" id="{3FF41AB7-E1AA-5743-A304-DA82209C40F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18048" y="5791495"/>
              <a:ext cx="140150" cy="279698"/>
              <a:chOff x="3264" y="3072"/>
              <a:chExt cx="96" cy="192"/>
            </a:xfrm>
          </p:grpSpPr>
          <p:sp>
            <p:nvSpPr>
              <p:cNvPr id="34" name="Line 17">
                <a:extLst>
                  <a:ext uri="{FF2B5EF4-FFF2-40B4-BE49-F238E27FC236}">
                    <a16:creationId xmlns:a16="http://schemas.microsoft.com/office/drawing/2014/main" id="{DFA58C16-290D-C74C-82DC-496A3598AA2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" name="Freeform 18">
                <a:extLst>
                  <a:ext uri="{FF2B5EF4-FFF2-40B4-BE49-F238E27FC236}">
                    <a16:creationId xmlns:a16="http://schemas.microsoft.com/office/drawing/2014/main" id="{1FF824F0-6FD1-CE4A-B9D1-22FBA32005B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6 w 192"/>
                  <a:gd name="T1" fmla="*/ 9 h 144"/>
                  <a:gd name="T2" fmla="*/ 12 w 192"/>
                  <a:gd name="T3" fmla="*/ 0 h 144"/>
                  <a:gd name="T4" fmla="*/ 0 w 192"/>
                  <a:gd name="T5" fmla="*/ 0 h 144"/>
                  <a:gd name="T6" fmla="*/ 6 w 192"/>
                  <a:gd name="T7" fmla="*/ 9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29" name="Freeform 12">
              <a:extLst>
                <a:ext uri="{FF2B5EF4-FFF2-40B4-BE49-F238E27FC236}">
                  <a16:creationId xmlns:a16="http://schemas.microsoft.com/office/drawing/2014/main" id="{D7D459BB-0E8D-5147-9870-55D893345B8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919348" y="5111982"/>
              <a:ext cx="140150" cy="699245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EEBE8F9-848C-2F48-B731-797E32A08A61}"/>
                </a:ext>
              </a:extLst>
            </p:cNvPr>
            <p:cNvSpPr txBox="1"/>
            <p:nvPr/>
          </p:nvSpPr>
          <p:spPr>
            <a:xfrm>
              <a:off x="7602679" y="5517183"/>
              <a:ext cx="492420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R</a:t>
              </a:r>
              <a:r>
                <a:rPr kumimoji="0" lang="en-US" sz="1800" b="0" i="0" u="none" strike="noStrike" cap="none" spc="0" normalizeH="0" baseline="-2500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L</a:t>
              </a:r>
            </a:p>
          </p:txBody>
        </p:sp>
        <p:grpSp>
          <p:nvGrpSpPr>
            <p:cNvPr id="31" name="Group 13">
              <a:extLst>
                <a:ext uri="{FF2B5EF4-FFF2-40B4-BE49-F238E27FC236}">
                  <a16:creationId xmlns:a16="http://schemas.microsoft.com/office/drawing/2014/main" id="{49F8A8CC-2DD3-2C49-8E3C-03F61CCE214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084191" y="4996041"/>
              <a:ext cx="245263" cy="163885"/>
              <a:chOff x="1344" y="2031"/>
              <a:chExt cx="336" cy="225"/>
            </a:xfrm>
          </p:grpSpPr>
          <p:sp>
            <p:nvSpPr>
              <p:cNvPr id="32" name="Oval 14">
                <a:extLst>
                  <a:ext uri="{FF2B5EF4-FFF2-40B4-BE49-F238E27FC236}">
                    <a16:creationId xmlns:a16="http://schemas.microsoft.com/office/drawing/2014/main" id="{05090BE1-1737-B54D-82E0-6CC6818E347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31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3" name="Rectangle 15">
                <a:extLst>
                  <a:ext uri="{FF2B5EF4-FFF2-40B4-BE49-F238E27FC236}">
                    <a16:creationId xmlns:a16="http://schemas.microsoft.com/office/drawing/2014/main" id="{1F0A580E-3A15-2542-A2B2-4C3366FE072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74583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33753" y="1381899"/>
            <a:ext cx="6858967" cy="3924109"/>
          </a:xfrm>
        </p:spPr>
        <p:txBody>
          <a:bodyPr>
            <a:noAutofit/>
          </a:bodyPr>
          <a:lstStyle/>
          <a:p>
            <a:pPr marL="457200" indent="-457200" algn="l">
              <a:buFont typeface="+mj-lt"/>
              <a:buAutoNum type="arabicPeriod" startAt="6"/>
            </a:pPr>
            <a:r>
              <a:rPr lang="en-US" sz="2000" dirty="0">
                <a:ea typeface="Arial" charset="0"/>
                <a:cs typeface="Arial" charset="0"/>
              </a:rPr>
              <a:t>x</a:t>
            </a:r>
            <a:endParaRPr lang="en-US" sz="2000" dirty="0">
              <a:latin typeface="Arial" charset="0"/>
              <a:ea typeface="Arial" charset="0"/>
              <a:cs typeface="Arial" charset="0"/>
            </a:endParaRPr>
          </a:p>
          <a:p>
            <a:pPr marL="457200" indent="-457200" algn="l">
              <a:buFont typeface="+mj-lt"/>
              <a:buAutoNum type="arabicPeriod"/>
            </a:pPr>
            <a:endParaRPr lang="en-US" sz="20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FA32F8ED-EEB4-4D51-9E8E-3B145D9B9811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73" name="Title 1">
            <a:extLst>
              <a:ext uri="{FF2B5EF4-FFF2-40B4-BE49-F238E27FC236}">
                <a16:creationId xmlns:a16="http://schemas.microsoft.com/office/drawing/2014/main" id="{BFED01EA-4208-9E46-8501-C6B63705B6D9}"/>
              </a:ext>
            </a:extLst>
          </p:cNvPr>
          <p:cNvSpPr txBox="1">
            <a:spLocks/>
          </p:cNvSpPr>
          <p:nvPr/>
        </p:nvSpPr>
        <p:spPr>
          <a:xfrm>
            <a:off x="75080" y="112704"/>
            <a:ext cx="11478771" cy="868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latin typeface="+mn-lt"/>
                <a:cs typeface="Arial" panose="020B0604020202020204" pitchFamily="34" charset="0"/>
              </a:rPr>
              <a:t>JFET common drain amplifier continued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B22667E-FE55-0F49-B71B-A4F8564C69F9}"/>
              </a:ext>
            </a:extLst>
          </p:cNvPr>
          <p:cNvGrpSpPr/>
          <p:nvPr/>
        </p:nvGrpSpPr>
        <p:grpSpPr>
          <a:xfrm>
            <a:off x="699280" y="2738301"/>
            <a:ext cx="3138295" cy="2567707"/>
            <a:chOff x="5515933" y="3503486"/>
            <a:chExt cx="3138295" cy="2567707"/>
          </a:xfrm>
        </p:grpSpPr>
        <p:grpSp>
          <p:nvGrpSpPr>
            <p:cNvPr id="7" name="Group 912">
              <a:extLst>
                <a:ext uri="{FF2B5EF4-FFF2-40B4-BE49-F238E27FC236}">
                  <a16:creationId xmlns:a16="http://schemas.microsoft.com/office/drawing/2014/main" id="{F55FD654-F041-A54E-9DB2-92ED5DBFFE8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637974" y="4224275"/>
              <a:ext cx="613208" cy="826818"/>
              <a:chOff x="5562600" y="3124201"/>
              <a:chExt cx="304800" cy="455612"/>
            </a:xfrm>
          </p:grpSpPr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A400F252-4BFD-BE43-984C-98DE82847B01}"/>
                  </a:ext>
                </a:extLst>
              </p:cNvPr>
              <p:cNvCxnSpPr/>
              <p:nvPr/>
            </p:nvCxnSpPr>
            <p:spPr bwMode="auto">
              <a:xfrm rot="5400000">
                <a:off x="5637213" y="3352800"/>
                <a:ext cx="15240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EC9A904D-2C54-1140-A459-689699B5E4D0}"/>
                  </a:ext>
                </a:extLst>
              </p:cNvPr>
              <p:cNvCxnSpPr/>
              <p:nvPr/>
            </p:nvCxnSpPr>
            <p:spPr bwMode="auto">
              <a:xfrm>
                <a:off x="5788025" y="3429000"/>
                <a:ext cx="77788" cy="158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9EE58B64-A970-AD45-8832-1B48FD841ED4}"/>
                  </a:ext>
                </a:extLst>
              </p:cNvPr>
              <p:cNvCxnSpPr/>
              <p:nvPr/>
            </p:nvCxnSpPr>
            <p:spPr bwMode="auto">
              <a:xfrm rot="16200000" flipH="1">
                <a:off x="5713412" y="3351213"/>
                <a:ext cx="150813" cy="158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D119A346-130B-7348-BBD8-43F87F5E1017}"/>
                  </a:ext>
                </a:extLst>
              </p:cNvPr>
              <p:cNvCxnSpPr/>
              <p:nvPr/>
            </p:nvCxnSpPr>
            <p:spPr bwMode="auto">
              <a:xfrm rot="16200000" flipV="1">
                <a:off x="5791200" y="3198814"/>
                <a:ext cx="150813" cy="1587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3EB0F387-38FC-0149-BDF6-8C7FDCABF7CB}"/>
                  </a:ext>
                </a:extLst>
              </p:cNvPr>
              <p:cNvCxnSpPr/>
              <p:nvPr/>
            </p:nvCxnSpPr>
            <p:spPr bwMode="auto">
              <a:xfrm rot="16200000" flipV="1">
                <a:off x="5790407" y="3502819"/>
                <a:ext cx="152400" cy="1587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99E3D435-9BE2-2B4F-BF3C-D7103585DBBC}"/>
                  </a:ext>
                </a:extLst>
              </p:cNvPr>
              <p:cNvCxnSpPr/>
              <p:nvPr/>
            </p:nvCxnSpPr>
            <p:spPr bwMode="auto">
              <a:xfrm flipV="1">
                <a:off x="5789613" y="3276601"/>
                <a:ext cx="76200" cy="158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6732040C-27E7-B44B-AB9A-8B8DE876ABAB}"/>
                  </a:ext>
                </a:extLst>
              </p:cNvPr>
              <p:cNvCxnSpPr/>
              <p:nvPr/>
            </p:nvCxnSpPr>
            <p:spPr bwMode="auto">
              <a:xfrm flipV="1">
                <a:off x="5562600" y="3351214"/>
                <a:ext cx="152400" cy="1587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3" name="Isosceles Triangle 911">
                <a:extLst>
                  <a:ext uri="{FF2B5EF4-FFF2-40B4-BE49-F238E27FC236}">
                    <a16:creationId xmlns:a16="http://schemas.microsoft.com/office/drawing/2014/main" id="{7151A7F8-3CF0-F846-A974-DEEBF4B6B29E}"/>
                  </a:ext>
                </a:extLst>
              </p:cNvPr>
              <p:cNvSpPr/>
              <p:nvPr/>
            </p:nvSpPr>
            <p:spPr>
              <a:xfrm rot="5400000">
                <a:off x="5633244" y="3326606"/>
                <a:ext cx="46038" cy="53975"/>
              </a:xfrm>
              <a:prstGeom prst="triangl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</p:grpSp>
        <p:grpSp>
          <p:nvGrpSpPr>
            <p:cNvPr id="8" name="Group 220">
              <a:extLst>
                <a:ext uri="{FF2B5EF4-FFF2-40B4-BE49-F238E27FC236}">
                  <a16:creationId xmlns:a16="http://schemas.microsoft.com/office/drawing/2014/main" id="{CF08E1A8-91AB-F340-9A13-30AC8506061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179498" y="5721156"/>
              <a:ext cx="140150" cy="279698"/>
              <a:chOff x="3264" y="3072"/>
              <a:chExt cx="96" cy="192"/>
            </a:xfrm>
          </p:grpSpPr>
          <p:sp>
            <p:nvSpPr>
              <p:cNvPr id="54" name="Line 17">
                <a:extLst>
                  <a:ext uri="{FF2B5EF4-FFF2-40B4-BE49-F238E27FC236}">
                    <a16:creationId xmlns:a16="http://schemas.microsoft.com/office/drawing/2014/main" id="{1E060590-37FB-0941-8514-2689C198255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Freeform 18">
                <a:extLst>
                  <a:ext uri="{FF2B5EF4-FFF2-40B4-BE49-F238E27FC236}">
                    <a16:creationId xmlns:a16="http://schemas.microsoft.com/office/drawing/2014/main" id="{D5368B15-FA5A-CB49-9FAE-430FD021A7D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6 w 192"/>
                  <a:gd name="T1" fmla="*/ 9 h 144"/>
                  <a:gd name="T2" fmla="*/ 12 w 192"/>
                  <a:gd name="T3" fmla="*/ 0 h 144"/>
                  <a:gd name="T4" fmla="*/ 0 w 192"/>
                  <a:gd name="T5" fmla="*/ 0 h 144"/>
                  <a:gd name="T6" fmla="*/ 6 w 192"/>
                  <a:gd name="T7" fmla="*/ 9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AE974D8-9968-0A48-8319-D3737942DAA7}"/>
                </a:ext>
              </a:extLst>
            </p:cNvPr>
            <p:cNvSpPr txBox="1"/>
            <p:nvPr/>
          </p:nvSpPr>
          <p:spPr>
            <a:xfrm>
              <a:off x="6547279" y="4238924"/>
              <a:ext cx="224945" cy="3106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 panose="020B0604020202020204" pitchFamily="34" charset="0"/>
                  <a:cs typeface="Arial" panose="020B0604020202020204" pitchFamily="34" charset="0"/>
                  <a:sym typeface="Helvetica"/>
                </a:rPr>
                <a:t>G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EB94DB1-3563-3242-B4EE-E79ABAC3B999}"/>
                </a:ext>
              </a:extLst>
            </p:cNvPr>
            <p:cNvSpPr txBox="1"/>
            <p:nvPr/>
          </p:nvSpPr>
          <p:spPr>
            <a:xfrm>
              <a:off x="7294515" y="4629480"/>
              <a:ext cx="353570" cy="3389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S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CED5150-747E-3541-AD19-93711D1826D7}"/>
                </a:ext>
              </a:extLst>
            </p:cNvPr>
            <p:cNvSpPr txBox="1"/>
            <p:nvPr/>
          </p:nvSpPr>
          <p:spPr>
            <a:xfrm>
              <a:off x="7310484" y="4256703"/>
              <a:ext cx="353570" cy="3389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D</a:t>
              </a:r>
            </a:p>
          </p:txBody>
        </p:sp>
        <p:grpSp>
          <p:nvGrpSpPr>
            <p:cNvPr id="12" name="Group 13">
              <a:extLst>
                <a:ext uri="{FF2B5EF4-FFF2-40B4-BE49-F238E27FC236}">
                  <a16:creationId xmlns:a16="http://schemas.microsoft.com/office/drawing/2014/main" id="{681B625E-17F2-1B48-99FD-D918A8234A22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068044" y="3503486"/>
              <a:ext cx="245263" cy="174811"/>
              <a:chOff x="1344" y="2016"/>
              <a:chExt cx="336" cy="240"/>
            </a:xfrm>
          </p:grpSpPr>
          <p:sp>
            <p:nvSpPr>
              <p:cNvPr id="52" name="Oval 14">
                <a:extLst>
                  <a:ext uri="{FF2B5EF4-FFF2-40B4-BE49-F238E27FC236}">
                    <a16:creationId xmlns:a16="http://schemas.microsoft.com/office/drawing/2014/main" id="{BA058937-8205-3C46-89C4-320AE391379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53" name="Rectangle 15">
                <a:extLst>
                  <a:ext uri="{FF2B5EF4-FFF2-40B4-BE49-F238E27FC236}">
                    <a16:creationId xmlns:a16="http://schemas.microsoft.com/office/drawing/2014/main" id="{A6FD5A5E-34FB-684B-A44B-E7416B9035B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E8A111B3-D698-2048-9BF3-B896281775FA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180798" y="5041643"/>
              <a:ext cx="140150" cy="699245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4" name="Group 210">
              <a:extLst>
                <a:ext uri="{FF2B5EF4-FFF2-40B4-BE49-F238E27FC236}">
                  <a16:creationId xmlns:a16="http://schemas.microsoft.com/office/drawing/2014/main" id="{27EFB8E5-44EE-3541-A5C8-8A7C646C8DCE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6156501" y="4284637"/>
              <a:ext cx="279698" cy="700752"/>
              <a:chOff x="3216" y="1728"/>
              <a:chExt cx="192" cy="480"/>
            </a:xfrm>
          </p:grpSpPr>
          <p:sp>
            <p:nvSpPr>
              <p:cNvPr id="48" name="Line 8">
                <a:extLst>
                  <a:ext uri="{FF2B5EF4-FFF2-40B4-BE49-F238E27FC236}">
                    <a16:creationId xmlns:a16="http://schemas.microsoft.com/office/drawing/2014/main" id="{E7DE1C1F-B67D-5843-8FEF-C4B0BFEE653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" name="Line 9">
                <a:extLst>
                  <a:ext uri="{FF2B5EF4-FFF2-40B4-BE49-F238E27FC236}">
                    <a16:creationId xmlns:a16="http://schemas.microsoft.com/office/drawing/2014/main" id="{9A07FDEF-E71F-7644-9F4E-D7633BA0C34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" name="Line 10">
                <a:extLst>
                  <a:ext uri="{FF2B5EF4-FFF2-40B4-BE49-F238E27FC236}">
                    <a16:creationId xmlns:a16="http://schemas.microsoft.com/office/drawing/2014/main" id="{80987DCC-D773-8144-A658-97D58EB9893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" name="Line 11">
                <a:extLst>
                  <a:ext uri="{FF2B5EF4-FFF2-40B4-BE49-F238E27FC236}">
                    <a16:creationId xmlns:a16="http://schemas.microsoft.com/office/drawing/2014/main" id="{0915E482-4C7C-BC40-A85E-D0FC1997075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5" name="Group 13">
              <a:extLst>
                <a:ext uri="{FF2B5EF4-FFF2-40B4-BE49-F238E27FC236}">
                  <a16:creationId xmlns:a16="http://schemas.microsoft.com/office/drawing/2014/main" id="{272F6AA9-4187-1C4E-A775-E3D3853D7522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470278" y="4561804"/>
              <a:ext cx="245263" cy="174811"/>
              <a:chOff x="1344" y="2016"/>
              <a:chExt cx="336" cy="240"/>
            </a:xfrm>
          </p:grpSpPr>
          <p:sp>
            <p:nvSpPr>
              <p:cNvPr id="46" name="Oval 14">
                <a:extLst>
                  <a:ext uri="{FF2B5EF4-FFF2-40B4-BE49-F238E27FC236}">
                    <a16:creationId xmlns:a16="http://schemas.microsoft.com/office/drawing/2014/main" id="{2CF5A9E4-4601-6442-A3FE-8109808825D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7" name="Rectangle 15">
                <a:extLst>
                  <a:ext uri="{FF2B5EF4-FFF2-40B4-BE49-F238E27FC236}">
                    <a16:creationId xmlns:a16="http://schemas.microsoft.com/office/drawing/2014/main" id="{0B4B3A79-E5F5-DB43-8BA1-D901B73B84E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grpSp>
          <p:nvGrpSpPr>
            <p:cNvPr id="16" name="Group 220">
              <a:extLst>
                <a:ext uri="{FF2B5EF4-FFF2-40B4-BE49-F238E27FC236}">
                  <a16:creationId xmlns:a16="http://schemas.microsoft.com/office/drawing/2014/main" id="{9FC7E858-47BA-5E45-982C-306EAE61E87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579431" y="5373421"/>
              <a:ext cx="140150" cy="279698"/>
              <a:chOff x="3264" y="3072"/>
              <a:chExt cx="96" cy="192"/>
            </a:xfrm>
          </p:grpSpPr>
          <p:sp>
            <p:nvSpPr>
              <p:cNvPr id="44" name="Line 17">
                <a:extLst>
                  <a:ext uri="{FF2B5EF4-FFF2-40B4-BE49-F238E27FC236}">
                    <a16:creationId xmlns:a16="http://schemas.microsoft.com/office/drawing/2014/main" id="{0635C474-F0B5-2E42-8980-49FC7C612CD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Freeform 18">
                <a:extLst>
                  <a:ext uri="{FF2B5EF4-FFF2-40B4-BE49-F238E27FC236}">
                    <a16:creationId xmlns:a16="http://schemas.microsoft.com/office/drawing/2014/main" id="{22305836-770B-1045-9BE1-91FF2F6A88D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6 w 192"/>
                  <a:gd name="T1" fmla="*/ 9 h 144"/>
                  <a:gd name="T2" fmla="*/ 12 w 192"/>
                  <a:gd name="T3" fmla="*/ 0 h 144"/>
                  <a:gd name="T4" fmla="*/ 0 w 192"/>
                  <a:gd name="T5" fmla="*/ 0 h 144"/>
                  <a:gd name="T6" fmla="*/ 6 w 192"/>
                  <a:gd name="T7" fmla="*/ 9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6BCB89ED-CBDF-394D-AFD7-10825A207A8C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580730" y="4693908"/>
              <a:ext cx="140150" cy="699245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8" name="Group 210">
              <a:extLst>
                <a:ext uri="{FF2B5EF4-FFF2-40B4-BE49-F238E27FC236}">
                  <a16:creationId xmlns:a16="http://schemas.microsoft.com/office/drawing/2014/main" id="{21A990E0-B52D-284F-A315-3D2234C2AD86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7458012" y="4713559"/>
              <a:ext cx="279698" cy="700752"/>
              <a:chOff x="3216" y="1728"/>
              <a:chExt cx="192" cy="480"/>
            </a:xfrm>
          </p:grpSpPr>
          <p:sp>
            <p:nvSpPr>
              <p:cNvPr id="40" name="Line 8">
                <a:extLst>
                  <a:ext uri="{FF2B5EF4-FFF2-40B4-BE49-F238E27FC236}">
                    <a16:creationId xmlns:a16="http://schemas.microsoft.com/office/drawing/2014/main" id="{8230B32C-85E5-FC43-81C4-9F6B1765A41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Line 9">
                <a:extLst>
                  <a:ext uri="{FF2B5EF4-FFF2-40B4-BE49-F238E27FC236}">
                    <a16:creationId xmlns:a16="http://schemas.microsoft.com/office/drawing/2014/main" id="{2309A9EA-D770-6946-80FD-610F0E0DD81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" name="Line 10">
                <a:extLst>
                  <a:ext uri="{FF2B5EF4-FFF2-40B4-BE49-F238E27FC236}">
                    <a16:creationId xmlns:a16="http://schemas.microsoft.com/office/drawing/2014/main" id="{543666FC-1427-7F4A-AEC7-92E407692EC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11">
                <a:extLst>
                  <a:ext uri="{FF2B5EF4-FFF2-40B4-BE49-F238E27FC236}">
                    <a16:creationId xmlns:a16="http://schemas.microsoft.com/office/drawing/2014/main" id="{630CADDF-6EEA-DA4E-9275-AFBFCB5AD4B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9" name="Group 13">
              <a:extLst>
                <a:ext uri="{FF2B5EF4-FFF2-40B4-BE49-F238E27FC236}">
                  <a16:creationId xmlns:a16="http://schemas.microsoft.com/office/drawing/2014/main" id="{C4BAFA6E-E782-5948-86F6-E0B7D06542B5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745139" y="4561804"/>
              <a:ext cx="245263" cy="174811"/>
              <a:chOff x="1344" y="2016"/>
              <a:chExt cx="336" cy="240"/>
            </a:xfrm>
          </p:grpSpPr>
          <p:sp>
            <p:nvSpPr>
              <p:cNvPr id="38" name="Oval 14">
                <a:extLst>
                  <a:ext uri="{FF2B5EF4-FFF2-40B4-BE49-F238E27FC236}">
                    <a16:creationId xmlns:a16="http://schemas.microsoft.com/office/drawing/2014/main" id="{5311DE5C-A190-F047-A22B-2B6A0D07C3C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9" name="Rectangle 15">
                <a:extLst>
                  <a:ext uri="{FF2B5EF4-FFF2-40B4-BE49-F238E27FC236}">
                    <a16:creationId xmlns:a16="http://schemas.microsoft.com/office/drawing/2014/main" id="{63B389DC-DD5D-4A4C-825E-30A82A11DC9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grpSp>
          <p:nvGrpSpPr>
            <p:cNvPr id="20" name="Group 13">
              <a:extLst>
                <a:ext uri="{FF2B5EF4-FFF2-40B4-BE49-F238E27FC236}">
                  <a16:creationId xmlns:a16="http://schemas.microsoft.com/office/drawing/2014/main" id="{D185C32E-63F5-C948-A431-23A599B0066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811016" y="4985117"/>
              <a:ext cx="245263" cy="174811"/>
              <a:chOff x="1344" y="2016"/>
              <a:chExt cx="336" cy="240"/>
            </a:xfrm>
          </p:grpSpPr>
          <p:sp>
            <p:nvSpPr>
              <p:cNvPr id="36" name="Oval 14">
                <a:extLst>
                  <a:ext uri="{FF2B5EF4-FFF2-40B4-BE49-F238E27FC236}">
                    <a16:creationId xmlns:a16="http://schemas.microsoft.com/office/drawing/2014/main" id="{2439F34C-2730-7F4B-91C6-4841188BA05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7" name="Rectangle 15">
                <a:extLst>
                  <a:ext uri="{FF2B5EF4-FFF2-40B4-BE49-F238E27FC236}">
                    <a16:creationId xmlns:a16="http://schemas.microsoft.com/office/drawing/2014/main" id="{F4F02928-BEC1-DA4D-84C6-1A74EEFACF6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2B284C1-3482-754C-BCD2-F86ABC2973E9}"/>
                </a:ext>
              </a:extLst>
            </p:cNvPr>
            <p:cNvSpPr txBox="1"/>
            <p:nvPr/>
          </p:nvSpPr>
          <p:spPr>
            <a:xfrm>
              <a:off x="8131569" y="4885585"/>
              <a:ext cx="522659" cy="3389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rgbClr val="000000"/>
                  </a:solidFill>
                </a:rPr>
                <a:t>out</a:t>
              </a:r>
              <a:endPara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4310AAF-C80A-6743-9E39-AE32AA918C97}"/>
                </a:ext>
              </a:extLst>
            </p:cNvPr>
            <p:cNvSpPr txBox="1"/>
            <p:nvPr/>
          </p:nvSpPr>
          <p:spPr>
            <a:xfrm>
              <a:off x="5515933" y="4495164"/>
              <a:ext cx="522659" cy="3389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rgbClr val="000000"/>
                  </a:solidFill>
                </a:rPr>
                <a:t>in</a:t>
              </a:r>
              <a:endPara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AA89971-7D11-1C4A-BF96-135FFCC60CAC}"/>
                </a:ext>
              </a:extLst>
            </p:cNvPr>
            <p:cNvSpPr txBox="1"/>
            <p:nvPr/>
          </p:nvSpPr>
          <p:spPr>
            <a:xfrm>
              <a:off x="6864129" y="5446844"/>
              <a:ext cx="492420" cy="3389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R</a:t>
              </a:r>
              <a:r>
                <a:rPr kumimoji="0" lang="en-US" sz="1800" b="0" i="0" u="none" strike="noStrike" cap="none" spc="0" normalizeH="0" baseline="-2500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S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962BF98-3553-9D4F-BA73-45452B665557}"/>
                </a:ext>
              </a:extLst>
            </p:cNvPr>
            <p:cNvSpPr txBox="1"/>
            <p:nvPr/>
          </p:nvSpPr>
          <p:spPr>
            <a:xfrm>
              <a:off x="7629981" y="4445248"/>
              <a:ext cx="492420" cy="3389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C</a:t>
              </a:r>
              <a:r>
                <a:rPr kumimoji="0" lang="en-US" sz="1800" b="0" i="0" u="none" strike="noStrike" cap="none" spc="0" normalizeH="0" baseline="-2500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out</a:t>
              </a:r>
              <a:endParaRPr kumimoji="0" lang="en-US" sz="1800" b="0" i="0" u="none" strike="noStrike" cap="none" spc="0" normalizeH="0" baseline="-25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F507CFF-E5DF-6C42-954A-B9B92BD8DBCC}"/>
                </a:ext>
              </a:extLst>
            </p:cNvPr>
            <p:cNvSpPr txBox="1"/>
            <p:nvPr/>
          </p:nvSpPr>
          <p:spPr>
            <a:xfrm>
              <a:off x="6048875" y="4111242"/>
              <a:ext cx="492420" cy="3389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C</a:t>
              </a:r>
              <a:r>
                <a:rPr kumimoji="0" lang="en-US" sz="1800" b="0" i="0" u="none" strike="noStrike" cap="none" spc="0" normalizeH="0" baseline="-2500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in</a:t>
              </a:r>
              <a:endParaRPr kumimoji="0" lang="en-US" sz="1800" b="0" i="0" u="none" strike="noStrike" cap="none" spc="0" normalizeH="0" baseline="-25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11623AA-B663-1A4C-8AA9-4E8465269CB4}"/>
                </a:ext>
              </a:extLst>
            </p:cNvPr>
            <p:cNvSpPr txBox="1"/>
            <p:nvPr/>
          </p:nvSpPr>
          <p:spPr>
            <a:xfrm>
              <a:off x="6229256" y="4987809"/>
              <a:ext cx="492420" cy="3389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R</a:t>
              </a:r>
              <a:r>
                <a:rPr kumimoji="0" lang="en-US" sz="1800" b="0" i="0" u="none" strike="noStrike" cap="none" spc="0" normalizeH="0" baseline="-2500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G</a:t>
              </a:r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8B7F7B46-9F5E-EB44-8EAB-E42F35135540}"/>
                </a:ext>
              </a:extLst>
            </p:cNvPr>
            <p:cNvCxnSpPr>
              <a:cxnSpLocks/>
            </p:cNvCxnSpPr>
            <p:nvPr/>
          </p:nvCxnSpPr>
          <p:spPr>
            <a:xfrm>
              <a:off x="7242048" y="3537049"/>
              <a:ext cx="0" cy="750038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28" name="Group 220">
              <a:extLst>
                <a:ext uri="{FF2B5EF4-FFF2-40B4-BE49-F238E27FC236}">
                  <a16:creationId xmlns:a16="http://schemas.microsoft.com/office/drawing/2014/main" id="{4701CA11-A076-AF48-B274-6184F1BABC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18048" y="5791495"/>
              <a:ext cx="140150" cy="279698"/>
              <a:chOff x="3264" y="3072"/>
              <a:chExt cx="96" cy="192"/>
            </a:xfrm>
          </p:grpSpPr>
          <p:sp>
            <p:nvSpPr>
              <p:cNvPr id="34" name="Line 17">
                <a:extLst>
                  <a:ext uri="{FF2B5EF4-FFF2-40B4-BE49-F238E27FC236}">
                    <a16:creationId xmlns:a16="http://schemas.microsoft.com/office/drawing/2014/main" id="{788B7293-6724-0C42-8E56-C15515A310C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" name="Freeform 18">
                <a:extLst>
                  <a:ext uri="{FF2B5EF4-FFF2-40B4-BE49-F238E27FC236}">
                    <a16:creationId xmlns:a16="http://schemas.microsoft.com/office/drawing/2014/main" id="{DB1F20A8-8380-CC42-923D-67D3305CC73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6 w 192"/>
                  <a:gd name="T1" fmla="*/ 9 h 144"/>
                  <a:gd name="T2" fmla="*/ 12 w 192"/>
                  <a:gd name="T3" fmla="*/ 0 h 144"/>
                  <a:gd name="T4" fmla="*/ 0 w 192"/>
                  <a:gd name="T5" fmla="*/ 0 h 144"/>
                  <a:gd name="T6" fmla="*/ 6 w 192"/>
                  <a:gd name="T7" fmla="*/ 9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29" name="Freeform 12">
              <a:extLst>
                <a:ext uri="{FF2B5EF4-FFF2-40B4-BE49-F238E27FC236}">
                  <a16:creationId xmlns:a16="http://schemas.microsoft.com/office/drawing/2014/main" id="{BDF2441B-7250-D343-A886-FF426AB4E97C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919348" y="5111982"/>
              <a:ext cx="140150" cy="699245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E59791E-5024-E244-A177-E1A6360DC756}"/>
                </a:ext>
              </a:extLst>
            </p:cNvPr>
            <p:cNvSpPr txBox="1"/>
            <p:nvPr/>
          </p:nvSpPr>
          <p:spPr>
            <a:xfrm>
              <a:off x="7602679" y="5517183"/>
              <a:ext cx="492420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R</a:t>
              </a:r>
              <a:r>
                <a:rPr kumimoji="0" lang="en-US" sz="1800" b="0" i="0" u="none" strike="noStrike" cap="none" spc="0" normalizeH="0" baseline="-2500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L</a:t>
              </a:r>
            </a:p>
          </p:txBody>
        </p:sp>
        <p:grpSp>
          <p:nvGrpSpPr>
            <p:cNvPr id="31" name="Group 13">
              <a:extLst>
                <a:ext uri="{FF2B5EF4-FFF2-40B4-BE49-F238E27FC236}">
                  <a16:creationId xmlns:a16="http://schemas.microsoft.com/office/drawing/2014/main" id="{E6824DFF-992A-FB47-B04D-12DE6BD1A1C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084191" y="4996041"/>
              <a:ext cx="245263" cy="163885"/>
              <a:chOff x="1344" y="2031"/>
              <a:chExt cx="336" cy="225"/>
            </a:xfrm>
          </p:grpSpPr>
          <p:sp>
            <p:nvSpPr>
              <p:cNvPr id="32" name="Oval 14">
                <a:extLst>
                  <a:ext uri="{FF2B5EF4-FFF2-40B4-BE49-F238E27FC236}">
                    <a16:creationId xmlns:a16="http://schemas.microsoft.com/office/drawing/2014/main" id="{A0669D51-831E-8242-B809-C81CF727A38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31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3" name="Rectangle 15">
                <a:extLst>
                  <a:ext uri="{FF2B5EF4-FFF2-40B4-BE49-F238E27FC236}">
                    <a16:creationId xmlns:a16="http://schemas.microsoft.com/office/drawing/2014/main" id="{39033187-CB65-F445-BC59-DB31E767A23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1702331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254068" y="182622"/>
            <a:ext cx="116474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CMOS common emitter amplifier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914758EC-DDEE-E245-9FCE-50D967FB30DE}"/>
                  </a:ext>
                </a:extLst>
              </p:cNvPr>
              <p:cNvSpPr txBox="1"/>
              <p:nvPr/>
            </p:nvSpPr>
            <p:spPr>
              <a:xfrm>
                <a:off x="5555957" y="1926202"/>
                <a:ext cx="4956907" cy="282166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Pick power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𝐷𝐷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𝐷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𝐷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𝐷𝑆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𝐷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𝑆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𝐺𝑆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𝐷𝐷</m:t>
                        </m:r>
                      </m:sub>
                    </m:sSub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sSup>
                      <m:sSup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𝑇𝐻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000" dirty="0">
                  <a:solidFill>
                    <a:srgbClr val="000000"/>
                  </a:solidFill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</a:rPr>
                  <a:t>Bias around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𝐷𝐷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</a:rPr>
                  <a:t>Pick gain,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</m:den>
                        </m:f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914758EC-DDEE-E245-9FCE-50D967FB30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5957" y="1926202"/>
                <a:ext cx="4956907" cy="2821668"/>
              </a:xfrm>
              <a:prstGeom prst="rect">
                <a:avLst/>
              </a:prstGeom>
              <a:blipFill>
                <a:blip r:embed="rId3"/>
                <a:stretch>
                  <a:fillRect l="-2041" t="-134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93B7242A-BC92-FE46-A681-D7AB95216FF0}"/>
              </a:ext>
            </a:extLst>
          </p:cNvPr>
          <p:cNvGrpSpPr/>
          <p:nvPr/>
        </p:nvGrpSpPr>
        <p:grpSpPr>
          <a:xfrm>
            <a:off x="649774" y="1765742"/>
            <a:ext cx="2058724" cy="2891749"/>
            <a:chOff x="2151504" y="3578915"/>
            <a:chExt cx="2058724" cy="2891749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94258EE4-B8DB-E045-8F4B-21159AC7A805}"/>
                </a:ext>
              </a:extLst>
            </p:cNvPr>
            <p:cNvGrpSpPr/>
            <p:nvPr/>
          </p:nvGrpSpPr>
          <p:grpSpPr>
            <a:xfrm>
              <a:off x="2950583" y="4617145"/>
              <a:ext cx="715494" cy="966152"/>
              <a:chOff x="1155064" y="908720"/>
              <a:chExt cx="715494" cy="966152"/>
            </a:xfrm>
          </p:grpSpPr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1E4C5E72-18D4-ED4B-A2ED-9278F8C12E3D}"/>
                  </a:ext>
                </a:extLst>
              </p:cNvPr>
              <p:cNvSpPr/>
              <p:nvPr/>
            </p:nvSpPr>
            <p:spPr>
              <a:xfrm>
                <a:off x="1321918" y="1184229"/>
                <a:ext cx="548640" cy="519348"/>
              </a:xfrm>
              <a:prstGeom prst="ellipse">
                <a:avLst/>
              </a:prstGeom>
              <a:solidFill>
                <a:srgbClr val="FFFFFF"/>
              </a:solidFill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4" name="Straight Arrow Connector 3">
                <a:extLst>
                  <a:ext uri="{FF2B5EF4-FFF2-40B4-BE49-F238E27FC236}">
                    <a16:creationId xmlns:a16="http://schemas.microsoft.com/office/drawing/2014/main" id="{5197C6D8-1648-1542-800A-594462B2631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669307" y="1441771"/>
                <a:ext cx="137160" cy="0"/>
              </a:xfrm>
              <a:prstGeom prst="straightConnector1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  <a:tailEnd type="triangle"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44B111FB-139D-C34B-A8EA-F0E6C56913FA}"/>
                  </a:ext>
                </a:extLst>
              </p:cNvPr>
              <p:cNvCxnSpPr/>
              <p:nvPr/>
            </p:nvCxnSpPr>
            <p:spPr>
              <a:xfrm>
                <a:off x="1806467" y="1436811"/>
                <a:ext cx="0" cy="438061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09D7C65D-24C9-DE45-B236-0A1AEF2B7162}"/>
                  </a:ext>
                </a:extLst>
              </p:cNvPr>
              <p:cNvCxnSpPr/>
              <p:nvPr/>
            </p:nvCxnSpPr>
            <p:spPr>
              <a:xfrm>
                <a:off x="1516567" y="1274844"/>
                <a:ext cx="0" cy="27432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C00B16CB-6508-9E4F-A340-48F4FD3FC023}"/>
                  </a:ext>
                </a:extLst>
              </p:cNvPr>
              <p:cNvCxnSpPr/>
              <p:nvPr/>
            </p:nvCxnSpPr>
            <p:spPr>
              <a:xfrm>
                <a:off x="1647701" y="1289018"/>
                <a:ext cx="0" cy="27432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ysDash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A8A162C7-3FEC-7A40-A994-DD92682383FB}"/>
                  </a:ext>
                </a:extLst>
              </p:cNvPr>
              <p:cNvCxnSpPr/>
              <p:nvPr/>
            </p:nvCxnSpPr>
            <p:spPr>
              <a:xfrm>
                <a:off x="1155064" y="1538531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5" name="Straight Arrow Connector 54">
                <a:extLst>
                  <a:ext uri="{FF2B5EF4-FFF2-40B4-BE49-F238E27FC236}">
                    <a16:creationId xmlns:a16="http://schemas.microsoft.com/office/drawing/2014/main" id="{FAF362B1-9E94-D849-9594-3C3890FFD88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662216" y="1338987"/>
                <a:ext cx="137160" cy="0"/>
              </a:xfrm>
              <a:prstGeom prst="straightConnector1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  <a:headEnd type="none"/>
                <a:tailEnd type="none"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6" name="Straight Arrow Connector 55">
                <a:extLst>
                  <a:ext uri="{FF2B5EF4-FFF2-40B4-BE49-F238E27FC236}">
                    <a16:creationId xmlns:a16="http://schemas.microsoft.com/office/drawing/2014/main" id="{234A8F57-A36E-2543-90A0-1507B5B3489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644494" y="1533919"/>
                <a:ext cx="137160" cy="0"/>
              </a:xfrm>
              <a:prstGeom prst="straightConnector1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  <a:headEnd type="none"/>
                <a:tailEnd type="none"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08D7F040-3DC5-5148-8AB4-BF25C590050E}"/>
                  </a:ext>
                </a:extLst>
              </p:cNvPr>
              <p:cNvCxnSpPr/>
              <p:nvPr/>
            </p:nvCxnSpPr>
            <p:spPr>
              <a:xfrm>
                <a:off x="1799375" y="908720"/>
                <a:ext cx="0" cy="438061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sp>
          <p:nvSpPr>
            <p:cNvPr id="59" name="Freeform 12">
              <a:extLst>
                <a:ext uri="{FF2B5EF4-FFF2-40B4-BE49-F238E27FC236}">
                  <a16:creationId xmlns:a16="http://schemas.microsoft.com/office/drawing/2014/main" id="{3C6178BD-FC5A-2543-B856-10E5A2A92AB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887350" y="5255032"/>
              <a:ext cx="182880" cy="54864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60" name="Freeform 12">
              <a:extLst>
                <a:ext uri="{FF2B5EF4-FFF2-40B4-BE49-F238E27FC236}">
                  <a16:creationId xmlns:a16="http://schemas.microsoft.com/office/drawing/2014/main" id="{F026CE8D-7CC0-6946-BA83-B803EB0E7C8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887350" y="4716552"/>
              <a:ext cx="182880" cy="54864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59241FD-9002-B748-987F-4F2F0A89520A}"/>
                </a:ext>
              </a:extLst>
            </p:cNvPr>
            <p:cNvCxnSpPr>
              <a:cxnSpLocks/>
            </p:cNvCxnSpPr>
            <p:nvPr/>
          </p:nvCxnSpPr>
          <p:spPr>
            <a:xfrm>
              <a:off x="2540203" y="5246785"/>
              <a:ext cx="4572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3" name="Group 210">
              <a:extLst>
                <a:ext uri="{FF2B5EF4-FFF2-40B4-BE49-F238E27FC236}">
                  <a16:creationId xmlns:a16="http://schemas.microsoft.com/office/drawing/2014/main" id="{CE7C7E9B-F0B2-B146-A63F-85160E21338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20314" y="5519439"/>
              <a:ext cx="274320" cy="548640"/>
              <a:chOff x="3216" y="1728"/>
              <a:chExt cx="192" cy="480"/>
            </a:xfrm>
          </p:grpSpPr>
          <p:sp>
            <p:nvSpPr>
              <p:cNvPr id="64" name="Line 8">
                <a:extLst>
                  <a:ext uri="{FF2B5EF4-FFF2-40B4-BE49-F238E27FC236}">
                    <a16:creationId xmlns:a16="http://schemas.microsoft.com/office/drawing/2014/main" id="{AB05D286-D416-3F4F-9908-67663F2553A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65" name="Line 9">
                <a:extLst>
                  <a:ext uri="{FF2B5EF4-FFF2-40B4-BE49-F238E27FC236}">
                    <a16:creationId xmlns:a16="http://schemas.microsoft.com/office/drawing/2014/main" id="{20E371DC-631F-4B44-BB2F-6E0FAC04F7F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66" name="Line 10">
                <a:extLst>
                  <a:ext uri="{FF2B5EF4-FFF2-40B4-BE49-F238E27FC236}">
                    <a16:creationId xmlns:a16="http://schemas.microsoft.com/office/drawing/2014/main" id="{75480980-C7C1-C545-8467-FD20AE98CB4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67" name="Line 11">
                <a:extLst>
                  <a:ext uri="{FF2B5EF4-FFF2-40B4-BE49-F238E27FC236}">
                    <a16:creationId xmlns:a16="http://schemas.microsoft.com/office/drawing/2014/main" id="{6CAC20C8-9584-0B40-900A-667F2EB1FAC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68" name="Group 210">
              <a:extLst>
                <a:ext uri="{FF2B5EF4-FFF2-40B4-BE49-F238E27FC236}">
                  <a16:creationId xmlns:a16="http://schemas.microsoft.com/office/drawing/2014/main" id="{C82FBEF4-497F-4448-B7CF-0B9B88771BF3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2365934" y="4970908"/>
              <a:ext cx="274320" cy="548640"/>
              <a:chOff x="3216" y="1728"/>
              <a:chExt cx="192" cy="480"/>
            </a:xfrm>
          </p:grpSpPr>
          <p:sp>
            <p:nvSpPr>
              <p:cNvPr id="69" name="Line 8">
                <a:extLst>
                  <a:ext uri="{FF2B5EF4-FFF2-40B4-BE49-F238E27FC236}">
                    <a16:creationId xmlns:a16="http://schemas.microsoft.com/office/drawing/2014/main" id="{9E3DEB7F-079E-6A48-B43D-04C5661C8BE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70" name="Line 9">
                <a:extLst>
                  <a:ext uri="{FF2B5EF4-FFF2-40B4-BE49-F238E27FC236}">
                    <a16:creationId xmlns:a16="http://schemas.microsoft.com/office/drawing/2014/main" id="{63AA36F2-0518-6947-A5B1-73026AFDEA3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71" name="Line 10">
                <a:extLst>
                  <a:ext uri="{FF2B5EF4-FFF2-40B4-BE49-F238E27FC236}">
                    <a16:creationId xmlns:a16="http://schemas.microsoft.com/office/drawing/2014/main" id="{1C7984D6-BBAB-974D-801C-D719BB95FEA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72" name="Line 11">
                <a:extLst>
                  <a:ext uri="{FF2B5EF4-FFF2-40B4-BE49-F238E27FC236}">
                    <a16:creationId xmlns:a16="http://schemas.microsoft.com/office/drawing/2014/main" id="{A1DE5BBD-8BD1-C74C-869C-30089FD4A8F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8A84E96A-D990-A64B-A960-D299923C09E9}"/>
                </a:ext>
              </a:extLst>
            </p:cNvPr>
            <p:cNvSpPr txBox="1"/>
            <p:nvPr/>
          </p:nvSpPr>
          <p:spPr>
            <a:xfrm>
              <a:off x="3302032" y="4497032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  <a:endParaRPr lang="en-US" baseline="-25000" dirty="0"/>
            </a:p>
          </p:txBody>
        </p:sp>
        <p:sp>
          <p:nvSpPr>
            <p:cNvPr id="74" name="Freeform 12">
              <a:extLst>
                <a:ext uri="{FF2B5EF4-FFF2-40B4-BE49-F238E27FC236}">
                  <a16:creationId xmlns:a16="http://schemas.microsoft.com/office/drawing/2014/main" id="{9D200DF7-86CF-454B-898A-94E8C5DE139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506543" y="3957177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761CDD6B-F3D5-E048-B2C4-3DC8EA5492F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514498" y="5470024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77" name="Group 222">
              <a:extLst>
                <a:ext uri="{FF2B5EF4-FFF2-40B4-BE49-F238E27FC236}">
                  <a16:creationId xmlns:a16="http://schemas.microsoft.com/office/drawing/2014/main" id="{DE598383-0C97-ED4A-ACB5-06BBE300E3C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05428" y="5937264"/>
              <a:ext cx="304800" cy="381000"/>
              <a:chOff x="4272" y="3072"/>
              <a:chExt cx="192" cy="240"/>
            </a:xfrm>
          </p:grpSpPr>
          <p:sp>
            <p:nvSpPr>
              <p:cNvPr id="78" name="Line 99">
                <a:extLst>
                  <a:ext uri="{FF2B5EF4-FFF2-40B4-BE49-F238E27FC236}">
                    <a16:creationId xmlns:a16="http://schemas.microsoft.com/office/drawing/2014/main" id="{FB655679-B3CD-0446-B741-3C9484EFFB2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" name="Line 100">
                <a:extLst>
                  <a:ext uri="{FF2B5EF4-FFF2-40B4-BE49-F238E27FC236}">
                    <a16:creationId xmlns:a16="http://schemas.microsoft.com/office/drawing/2014/main" id="{C7458B6D-CEA7-0E40-A47D-CA9FF165B9B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" name="Line 101">
                <a:extLst>
                  <a:ext uri="{FF2B5EF4-FFF2-40B4-BE49-F238E27FC236}">
                    <a16:creationId xmlns:a16="http://schemas.microsoft.com/office/drawing/2014/main" id="{01BDF25F-D7B3-CD4F-983F-3C01DF734C8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" name="Line 102">
                <a:extLst>
                  <a:ext uri="{FF2B5EF4-FFF2-40B4-BE49-F238E27FC236}">
                    <a16:creationId xmlns:a16="http://schemas.microsoft.com/office/drawing/2014/main" id="{0A01FDE3-DCA4-C041-B811-488F75CDA8D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" name="Line 103">
                <a:extLst>
                  <a:ext uri="{FF2B5EF4-FFF2-40B4-BE49-F238E27FC236}">
                    <a16:creationId xmlns:a16="http://schemas.microsoft.com/office/drawing/2014/main" id="{40875CC5-36D1-7640-9A4A-BA1F5F1BFFE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" name="Line 104">
                <a:extLst>
                  <a:ext uri="{FF2B5EF4-FFF2-40B4-BE49-F238E27FC236}">
                    <a16:creationId xmlns:a16="http://schemas.microsoft.com/office/drawing/2014/main" id="{C501C4AC-3234-DB48-A637-BDF1D921142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84" name="Group 222">
              <a:extLst>
                <a:ext uri="{FF2B5EF4-FFF2-40B4-BE49-F238E27FC236}">
                  <a16:creationId xmlns:a16="http://schemas.microsoft.com/office/drawing/2014/main" id="{5A339066-107E-334C-975A-177362CF978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55146" y="6089664"/>
              <a:ext cx="304800" cy="381000"/>
              <a:chOff x="4272" y="3072"/>
              <a:chExt cx="192" cy="240"/>
            </a:xfrm>
          </p:grpSpPr>
          <p:sp>
            <p:nvSpPr>
              <p:cNvPr id="85" name="Line 99">
                <a:extLst>
                  <a:ext uri="{FF2B5EF4-FFF2-40B4-BE49-F238E27FC236}">
                    <a16:creationId xmlns:a16="http://schemas.microsoft.com/office/drawing/2014/main" id="{7E3E362E-066E-4B4E-80B9-4BD4F7EA905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" name="Line 100">
                <a:extLst>
                  <a:ext uri="{FF2B5EF4-FFF2-40B4-BE49-F238E27FC236}">
                    <a16:creationId xmlns:a16="http://schemas.microsoft.com/office/drawing/2014/main" id="{65BC2ACE-F79C-454D-90E2-99A539D4574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" name="Line 101">
                <a:extLst>
                  <a:ext uri="{FF2B5EF4-FFF2-40B4-BE49-F238E27FC236}">
                    <a16:creationId xmlns:a16="http://schemas.microsoft.com/office/drawing/2014/main" id="{4CC49B99-E474-0E41-9B8E-704088898FA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" name="Line 102">
                <a:extLst>
                  <a:ext uri="{FF2B5EF4-FFF2-40B4-BE49-F238E27FC236}">
                    <a16:creationId xmlns:a16="http://schemas.microsoft.com/office/drawing/2014/main" id="{CF16907C-05B7-D74A-B9F7-E39CF5D2942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" name="Line 103">
                <a:extLst>
                  <a:ext uri="{FF2B5EF4-FFF2-40B4-BE49-F238E27FC236}">
                    <a16:creationId xmlns:a16="http://schemas.microsoft.com/office/drawing/2014/main" id="{CC8B616D-5995-AB4A-A0F0-A6C0EA1A7A8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" name="Line 104">
                <a:extLst>
                  <a:ext uri="{FF2B5EF4-FFF2-40B4-BE49-F238E27FC236}">
                    <a16:creationId xmlns:a16="http://schemas.microsoft.com/office/drawing/2014/main" id="{633EE715-5D57-F949-BF54-62735982A10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91" name="Group 222">
              <a:extLst>
                <a:ext uri="{FF2B5EF4-FFF2-40B4-BE49-F238E27FC236}">
                  <a16:creationId xmlns:a16="http://schemas.microsoft.com/office/drawing/2014/main" id="{ED5ADDA1-A382-BA4D-8FDF-015AC44EB86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26964" y="5773717"/>
              <a:ext cx="304800" cy="381000"/>
              <a:chOff x="4272" y="3072"/>
              <a:chExt cx="192" cy="240"/>
            </a:xfrm>
          </p:grpSpPr>
          <p:sp>
            <p:nvSpPr>
              <p:cNvPr id="92" name="Line 99">
                <a:extLst>
                  <a:ext uri="{FF2B5EF4-FFF2-40B4-BE49-F238E27FC236}">
                    <a16:creationId xmlns:a16="http://schemas.microsoft.com/office/drawing/2014/main" id="{43333F6C-BC4C-6742-88EF-C3BD200EA8D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" name="Line 100">
                <a:extLst>
                  <a:ext uri="{FF2B5EF4-FFF2-40B4-BE49-F238E27FC236}">
                    <a16:creationId xmlns:a16="http://schemas.microsoft.com/office/drawing/2014/main" id="{5B2F6494-DA9A-CB46-B870-AAD8E621370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4" name="Line 101">
                <a:extLst>
                  <a:ext uri="{FF2B5EF4-FFF2-40B4-BE49-F238E27FC236}">
                    <a16:creationId xmlns:a16="http://schemas.microsoft.com/office/drawing/2014/main" id="{55A333AB-A09B-0F4E-9F18-6D87762D3BC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" name="Line 102">
                <a:extLst>
                  <a:ext uri="{FF2B5EF4-FFF2-40B4-BE49-F238E27FC236}">
                    <a16:creationId xmlns:a16="http://schemas.microsoft.com/office/drawing/2014/main" id="{FB0DDAF2-C57A-DA4A-BEF8-E20E80B3AE6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6" name="Line 103">
                <a:extLst>
                  <a:ext uri="{FF2B5EF4-FFF2-40B4-BE49-F238E27FC236}">
                    <a16:creationId xmlns:a16="http://schemas.microsoft.com/office/drawing/2014/main" id="{2F663B37-1A9C-0A4E-BB03-D04C11336E8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7" name="Line 104">
                <a:extLst>
                  <a:ext uri="{FF2B5EF4-FFF2-40B4-BE49-F238E27FC236}">
                    <a16:creationId xmlns:a16="http://schemas.microsoft.com/office/drawing/2014/main" id="{B3BF38C4-937C-DD4B-91A0-962653BD423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98" name="Group 210">
              <a:extLst>
                <a:ext uri="{FF2B5EF4-FFF2-40B4-BE49-F238E27FC236}">
                  <a16:creationId xmlns:a16="http://schemas.microsoft.com/office/drawing/2014/main" id="{06294C8D-50BD-814D-95F8-58458D89E671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3722666" y="4474910"/>
              <a:ext cx="274320" cy="548640"/>
              <a:chOff x="3216" y="1728"/>
              <a:chExt cx="192" cy="480"/>
            </a:xfrm>
          </p:grpSpPr>
          <p:sp>
            <p:nvSpPr>
              <p:cNvPr id="99" name="Line 8">
                <a:extLst>
                  <a:ext uri="{FF2B5EF4-FFF2-40B4-BE49-F238E27FC236}">
                    <a16:creationId xmlns:a16="http://schemas.microsoft.com/office/drawing/2014/main" id="{CF9E6CD2-E167-7543-8ED5-BDF40010D6B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0" name="Line 9">
                <a:extLst>
                  <a:ext uri="{FF2B5EF4-FFF2-40B4-BE49-F238E27FC236}">
                    <a16:creationId xmlns:a16="http://schemas.microsoft.com/office/drawing/2014/main" id="{B67A520B-EED3-854D-AEDF-EE502ACD5B8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1" name="Line 10">
                <a:extLst>
                  <a:ext uri="{FF2B5EF4-FFF2-40B4-BE49-F238E27FC236}">
                    <a16:creationId xmlns:a16="http://schemas.microsoft.com/office/drawing/2014/main" id="{E8E66622-8EC7-4C49-8F9C-E04F1E42493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2" name="Line 11">
                <a:extLst>
                  <a:ext uri="{FF2B5EF4-FFF2-40B4-BE49-F238E27FC236}">
                    <a16:creationId xmlns:a16="http://schemas.microsoft.com/office/drawing/2014/main" id="{637E31D8-3060-4D43-8D94-65B67148425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D40ABB14-92AB-4249-80D6-3CDFD0C50C72}"/>
                </a:ext>
              </a:extLst>
            </p:cNvPr>
            <p:cNvSpPr txBox="1"/>
            <p:nvPr/>
          </p:nvSpPr>
          <p:spPr>
            <a:xfrm>
              <a:off x="3722708" y="4135985"/>
              <a:ext cx="4348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D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EABFA5B2-8560-8C40-8CD9-8CF216ABD836}"/>
                </a:ext>
              </a:extLst>
            </p:cNvPr>
            <p:cNvSpPr txBox="1"/>
            <p:nvPr/>
          </p:nvSpPr>
          <p:spPr>
            <a:xfrm>
              <a:off x="3194887" y="5615380"/>
              <a:ext cx="4348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S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2613E364-96A8-194C-9A7C-F0AF33E219FD}"/>
                </a:ext>
              </a:extLst>
            </p:cNvPr>
            <p:cNvSpPr txBox="1"/>
            <p:nvPr/>
          </p:nvSpPr>
          <p:spPr>
            <a:xfrm>
              <a:off x="2577852" y="5422093"/>
              <a:ext cx="4348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2</a:t>
              </a: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F24DD31A-3DB1-ED42-9A18-C2E2679387FE}"/>
                </a:ext>
              </a:extLst>
            </p:cNvPr>
            <p:cNvSpPr txBox="1"/>
            <p:nvPr/>
          </p:nvSpPr>
          <p:spPr>
            <a:xfrm>
              <a:off x="2585288" y="4749307"/>
              <a:ext cx="4348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1</a:t>
              </a: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CCB49973-110D-E341-975B-D62312DE40B8}"/>
                </a:ext>
              </a:extLst>
            </p:cNvPr>
            <p:cNvSpPr txBox="1"/>
            <p:nvPr/>
          </p:nvSpPr>
          <p:spPr>
            <a:xfrm>
              <a:off x="2273053" y="4704699"/>
              <a:ext cx="4348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i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E41FC245-A42E-A148-BF26-3E34252287C1}"/>
                </a:ext>
              </a:extLst>
            </p:cNvPr>
            <p:cNvSpPr txBox="1"/>
            <p:nvPr/>
          </p:nvSpPr>
          <p:spPr>
            <a:xfrm>
              <a:off x="3718993" y="4801344"/>
              <a:ext cx="4348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o</a:t>
              </a:r>
            </a:p>
          </p:txBody>
        </p: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8F7AE90E-4DE7-0741-8B8D-2B21A0272187}"/>
                </a:ext>
              </a:extLst>
            </p:cNvPr>
            <p:cNvCxnSpPr>
              <a:cxnSpLocks/>
            </p:cNvCxnSpPr>
            <p:nvPr/>
          </p:nvCxnSpPr>
          <p:spPr>
            <a:xfrm>
              <a:off x="3618733" y="5522734"/>
              <a:ext cx="4572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8C8E3DCD-AB82-1E4F-8561-24EDEEE6D5FB}"/>
                </a:ext>
              </a:extLst>
            </p:cNvPr>
            <p:cNvCxnSpPr>
              <a:cxnSpLocks/>
            </p:cNvCxnSpPr>
            <p:nvPr/>
          </p:nvCxnSpPr>
          <p:spPr>
            <a:xfrm>
              <a:off x="2966811" y="3972560"/>
              <a:ext cx="64008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00D0E1E4-71E3-E148-95CE-81870DEBC950}"/>
                </a:ext>
              </a:extLst>
            </p:cNvPr>
            <p:cNvCxnSpPr>
              <a:cxnSpLocks/>
            </p:cNvCxnSpPr>
            <p:nvPr/>
          </p:nvCxnSpPr>
          <p:spPr>
            <a:xfrm>
              <a:off x="2975847" y="3968137"/>
              <a:ext cx="0" cy="755909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173976F4-0D1D-5049-B7B8-3DA55FD23D70}"/>
                </a:ext>
              </a:extLst>
            </p:cNvPr>
            <p:cNvCxnSpPr>
              <a:cxnSpLocks/>
            </p:cNvCxnSpPr>
            <p:nvPr/>
          </p:nvCxnSpPr>
          <p:spPr>
            <a:xfrm>
              <a:off x="3273215" y="3731298"/>
              <a:ext cx="0" cy="23498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CDCD42E2-A3EE-C542-9696-B001669F4540}"/>
                </a:ext>
              </a:extLst>
            </p:cNvPr>
            <p:cNvSpPr/>
            <p:nvPr/>
          </p:nvSpPr>
          <p:spPr>
            <a:xfrm>
              <a:off x="4084383" y="470153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22F4DE6B-C3E9-4E42-ADCE-4B4F4BBF9A74}"/>
                </a:ext>
              </a:extLst>
            </p:cNvPr>
            <p:cNvSpPr/>
            <p:nvPr/>
          </p:nvSpPr>
          <p:spPr>
            <a:xfrm>
              <a:off x="3233175" y="366075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7CF80ACA-5708-4D47-9B37-FF8DB1977355}"/>
                </a:ext>
              </a:extLst>
            </p:cNvPr>
            <p:cNvSpPr/>
            <p:nvPr/>
          </p:nvSpPr>
          <p:spPr>
            <a:xfrm>
              <a:off x="2151504" y="519961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E931C463-4A47-1740-8357-E09E14E6AA37}"/>
                </a:ext>
              </a:extLst>
            </p:cNvPr>
            <p:cNvSpPr txBox="1"/>
            <p:nvPr/>
          </p:nvSpPr>
          <p:spPr>
            <a:xfrm>
              <a:off x="3599395" y="5117782"/>
              <a:ext cx="2904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</a:t>
              </a:r>
              <a:endParaRPr lang="en-US" baseline="-25000" dirty="0"/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8568354D-EA9A-4145-830F-78F91F6CCEC6}"/>
                </a:ext>
              </a:extLst>
            </p:cNvPr>
            <p:cNvSpPr txBox="1"/>
            <p:nvPr/>
          </p:nvSpPr>
          <p:spPr>
            <a:xfrm>
              <a:off x="2506580" y="3578915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V</a:t>
              </a:r>
              <a:r>
                <a:rPr lang="en-US" baseline="-25000" dirty="0"/>
                <a:t>DD</a:t>
              </a:r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0387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Resistors, capacitors, inductors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19447" y="1525964"/>
                <a:ext cx="8156072" cy="4704423"/>
              </a:xfrm>
            </p:spPr>
            <p:txBody>
              <a:bodyPr/>
              <a:lstStyle/>
              <a:p>
                <a:r>
                  <a:rPr lang="en-US" sz="2000" b="0" dirty="0"/>
                  <a:t>Resistors</a:t>
                </a:r>
              </a:p>
              <a:p>
                <a:pPr lvl="1"/>
                <a:r>
                  <a:rPr lang="en-US" sz="1800" dirty="0"/>
                  <a:t>Analytic model:</a:t>
                </a:r>
                <a:r>
                  <a:rPr lang="en-US" sz="1800" b="0" dirty="0"/>
                  <a:t>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𝐼𝑅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endParaRPr lang="en-US" sz="1800" b="0" dirty="0"/>
              </a:p>
              <a:p>
                <a:pPr lvl="1"/>
                <a:r>
                  <a:rPr lang="en-US" sz="1800" dirty="0"/>
                  <a:t>Energy dissipated: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  <m:sup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sup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𝐼𝑉</m:t>
                        </m:r>
                      </m:e>
                    </m:nary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</a:rPr>
                      <m:t>dt</m:t>
                    </m:r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  <m:sup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sup>
                      <m:e>
                        <m:sSup>
                          <m:sSup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𝑅𝑑𝑡</m:t>
                        </m:r>
                      </m:e>
                    </m:nary>
                  </m:oMath>
                </a14:m>
                <a:endParaRPr lang="en-US" sz="1600" b="0" dirty="0"/>
              </a:p>
              <a:p>
                <a:r>
                  <a:rPr lang="en-US" sz="2000" b="0" dirty="0"/>
                  <a:t>Capacitors</a:t>
                </a:r>
              </a:p>
              <a:p>
                <a:pPr lvl="1"/>
                <a:r>
                  <a:rPr lang="en-US" sz="2000" dirty="0"/>
                  <a:t>Analytic model: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𝐶𝑉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𝐶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𝑑𝑉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sz="2000" dirty="0"/>
              </a:p>
              <a:p>
                <a:pPr lvl="1"/>
                <a:r>
                  <a:rPr lang="en-US" sz="2000" dirty="0"/>
                  <a:t>Capacitor Energy stored: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  <m:sup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sup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𝐶𝑉</m:t>
                        </m:r>
                        <m:f>
                          <m:f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𝑑𝑉</m:t>
                            </m:r>
                          </m:num>
                          <m:den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den>
                        </m:f>
                      </m:e>
                    </m:nary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dt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𝐶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1600" dirty="0"/>
              </a:p>
              <a:p>
                <a:r>
                  <a:rPr lang="en-US" sz="2000" b="0" dirty="0"/>
                  <a:t>Inductors</a:t>
                </a:r>
              </a:p>
              <a:p>
                <a:pPr lvl="1"/>
                <a:r>
                  <a:rPr lang="en-US" sz="2000" dirty="0"/>
                  <a:t>Analytic model: </a:t>
                </a:r>
                <a:r>
                  <a:rPr lang="en-US" sz="2000" b="0" dirty="0"/>
                  <a:t>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𝐿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𝑑𝑖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endParaRPr lang="en-US" sz="2000" dirty="0"/>
              </a:p>
              <a:p>
                <a:pPr lvl="1"/>
                <a:r>
                  <a:rPr lang="en-US" sz="2000" dirty="0"/>
                  <a:t>Inductor Energy stored: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  <m:sup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sup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𝐼𝑉</m:t>
                        </m:r>
                      </m:e>
                    </m:nary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dt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  <m:sup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sup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𝐿𝐼</m:t>
                        </m:r>
                        <m:f>
                          <m:f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𝑑𝐼</m:t>
                            </m:r>
                          </m:num>
                          <m:den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den>
                        </m:f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𝑑𝑡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 </m:t>
                        </m:r>
                        <m:f>
                          <m:f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19447" y="1525964"/>
                <a:ext cx="8156072" cy="4704423"/>
              </a:xfrm>
              <a:blipFill>
                <a:blip r:embed="rId2"/>
                <a:stretch>
                  <a:fillRect l="-622" t="-16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4</a:t>
            </a:fld>
            <a:endParaRPr lang="en-US"/>
          </a:p>
        </p:txBody>
      </p:sp>
      <p:grpSp>
        <p:nvGrpSpPr>
          <p:cNvPr id="26" name="Group 209">
            <a:extLst>
              <a:ext uri="{FF2B5EF4-FFF2-40B4-BE49-F238E27FC236}">
                <a16:creationId xmlns:a16="http://schemas.microsoft.com/office/drawing/2014/main" id="{5236D28C-CF77-0A4B-938A-DBF720F02C5A}"/>
              </a:ext>
            </a:extLst>
          </p:cNvPr>
          <p:cNvGrpSpPr>
            <a:grpSpLocks/>
          </p:cNvGrpSpPr>
          <p:nvPr/>
        </p:nvGrpSpPr>
        <p:grpSpPr bwMode="auto">
          <a:xfrm>
            <a:off x="9418947" y="4437203"/>
            <a:ext cx="233599" cy="675571"/>
            <a:chOff x="3935" y="1728"/>
            <a:chExt cx="96" cy="480"/>
          </a:xfrm>
        </p:grpSpPr>
        <p:sp>
          <p:nvSpPr>
            <p:cNvPr id="27" name="Arc 59">
              <a:extLst>
                <a:ext uri="{FF2B5EF4-FFF2-40B4-BE49-F238E27FC236}">
                  <a16:creationId xmlns:a16="http://schemas.microsoft.com/office/drawing/2014/main" id="{8523526D-B0CE-4848-8DEF-A95B5391A2E8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 flipV="1">
              <a:off x="3947" y="1895"/>
              <a:ext cx="24" cy="48"/>
            </a:xfrm>
            <a:custGeom>
              <a:avLst/>
              <a:gdLst>
                <a:gd name="T0" fmla="*/ 0 w 43180"/>
                <a:gd name="T1" fmla="*/ 0 h 21600"/>
                <a:gd name="T2" fmla="*/ 0 w 43180"/>
                <a:gd name="T3" fmla="*/ 0 h 21600"/>
                <a:gd name="T4" fmla="*/ 0 w 43180"/>
                <a:gd name="T5" fmla="*/ 0 h 21600"/>
                <a:gd name="T6" fmla="*/ 0 60000 65536"/>
                <a:gd name="T7" fmla="*/ 0 60000 65536"/>
                <a:gd name="T8" fmla="*/ 0 60000 65536"/>
                <a:gd name="T9" fmla="*/ 0 w 43180"/>
                <a:gd name="T10" fmla="*/ 0 h 21600"/>
                <a:gd name="T11" fmla="*/ 43180 w 4318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180" h="21600" fill="none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</a:path>
                <a:path w="43180" h="21600" stroke="0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  <a:lnTo>
                    <a:pt x="21580" y="21600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Arc 60">
              <a:extLst>
                <a:ext uri="{FF2B5EF4-FFF2-40B4-BE49-F238E27FC236}">
                  <a16:creationId xmlns:a16="http://schemas.microsoft.com/office/drawing/2014/main" id="{7A18BE9D-7815-2243-AD16-A348AD37A8F9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 flipV="1">
              <a:off x="3947" y="1943"/>
              <a:ext cx="24" cy="48"/>
            </a:xfrm>
            <a:custGeom>
              <a:avLst/>
              <a:gdLst>
                <a:gd name="T0" fmla="*/ 0 w 43180"/>
                <a:gd name="T1" fmla="*/ 0 h 21600"/>
                <a:gd name="T2" fmla="*/ 0 w 43180"/>
                <a:gd name="T3" fmla="*/ 0 h 21600"/>
                <a:gd name="T4" fmla="*/ 0 w 43180"/>
                <a:gd name="T5" fmla="*/ 0 h 21600"/>
                <a:gd name="T6" fmla="*/ 0 60000 65536"/>
                <a:gd name="T7" fmla="*/ 0 60000 65536"/>
                <a:gd name="T8" fmla="*/ 0 60000 65536"/>
                <a:gd name="T9" fmla="*/ 0 w 43180"/>
                <a:gd name="T10" fmla="*/ 0 h 21600"/>
                <a:gd name="T11" fmla="*/ 43180 w 4318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180" h="21600" fill="none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</a:path>
                <a:path w="43180" h="21600" stroke="0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  <a:lnTo>
                    <a:pt x="21580" y="21600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Arc 61">
              <a:extLst>
                <a:ext uri="{FF2B5EF4-FFF2-40B4-BE49-F238E27FC236}">
                  <a16:creationId xmlns:a16="http://schemas.microsoft.com/office/drawing/2014/main" id="{C18C137D-D614-E347-9113-9DFBA43AA23A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 flipV="1">
              <a:off x="3946" y="1991"/>
              <a:ext cx="25" cy="48"/>
            </a:xfrm>
            <a:custGeom>
              <a:avLst/>
              <a:gdLst>
                <a:gd name="T0" fmla="*/ 0 w 43180"/>
                <a:gd name="T1" fmla="*/ 0 h 21600"/>
                <a:gd name="T2" fmla="*/ 0 w 43180"/>
                <a:gd name="T3" fmla="*/ 0 h 21600"/>
                <a:gd name="T4" fmla="*/ 0 w 43180"/>
                <a:gd name="T5" fmla="*/ 0 h 21600"/>
                <a:gd name="T6" fmla="*/ 0 60000 65536"/>
                <a:gd name="T7" fmla="*/ 0 60000 65536"/>
                <a:gd name="T8" fmla="*/ 0 60000 65536"/>
                <a:gd name="T9" fmla="*/ 0 w 43180"/>
                <a:gd name="T10" fmla="*/ 0 h 21600"/>
                <a:gd name="T11" fmla="*/ 43180 w 4318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180" h="21600" fill="none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</a:path>
                <a:path w="43180" h="21600" stroke="0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  <a:lnTo>
                    <a:pt x="21580" y="21600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Arc 62">
              <a:extLst>
                <a:ext uri="{FF2B5EF4-FFF2-40B4-BE49-F238E27FC236}">
                  <a16:creationId xmlns:a16="http://schemas.microsoft.com/office/drawing/2014/main" id="{4396BBEE-EB9E-E447-95EA-B1D2776DBE07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 flipV="1">
              <a:off x="3947" y="1847"/>
              <a:ext cx="24" cy="48"/>
            </a:xfrm>
            <a:custGeom>
              <a:avLst/>
              <a:gdLst>
                <a:gd name="T0" fmla="*/ 0 w 43180"/>
                <a:gd name="T1" fmla="*/ 0 h 21600"/>
                <a:gd name="T2" fmla="*/ 0 w 43180"/>
                <a:gd name="T3" fmla="*/ 0 h 21600"/>
                <a:gd name="T4" fmla="*/ 0 w 43180"/>
                <a:gd name="T5" fmla="*/ 0 h 21600"/>
                <a:gd name="T6" fmla="*/ 0 60000 65536"/>
                <a:gd name="T7" fmla="*/ 0 60000 65536"/>
                <a:gd name="T8" fmla="*/ 0 60000 65536"/>
                <a:gd name="T9" fmla="*/ 0 w 43180"/>
                <a:gd name="T10" fmla="*/ 0 h 21600"/>
                <a:gd name="T11" fmla="*/ 43180 w 4318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180" h="21600" fill="none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</a:path>
                <a:path w="43180" h="21600" stroke="0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  <a:lnTo>
                    <a:pt x="21580" y="21600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" name="Line 63">
              <a:extLst>
                <a:ext uri="{FF2B5EF4-FFF2-40B4-BE49-F238E27FC236}">
                  <a16:creationId xmlns:a16="http://schemas.microsoft.com/office/drawing/2014/main" id="{E4889763-7E2E-494F-8156-F4EF6B311BE5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rot="5400000" flipH="1">
              <a:off x="3941" y="1770"/>
              <a:ext cx="83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" name="Line 64">
              <a:extLst>
                <a:ext uri="{FF2B5EF4-FFF2-40B4-BE49-F238E27FC236}">
                  <a16:creationId xmlns:a16="http://schemas.microsoft.com/office/drawing/2014/main" id="{B4266C65-308F-F746-9EA3-AC9F42482C7F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rot="5400000" flipH="1">
              <a:off x="3940" y="2166"/>
              <a:ext cx="85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" name="Arc 65">
              <a:extLst>
                <a:ext uri="{FF2B5EF4-FFF2-40B4-BE49-F238E27FC236}">
                  <a16:creationId xmlns:a16="http://schemas.microsoft.com/office/drawing/2014/main" id="{0C2F38CD-87EA-AF49-B9EA-7BEDE0EB1836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3970" y="1870"/>
              <a:ext cx="72" cy="50"/>
            </a:xfrm>
            <a:custGeom>
              <a:avLst/>
              <a:gdLst>
                <a:gd name="T0" fmla="*/ 0 w 43200"/>
                <a:gd name="T1" fmla="*/ 0 h 22481"/>
                <a:gd name="T2" fmla="*/ 0 w 43200"/>
                <a:gd name="T3" fmla="*/ 0 h 22481"/>
                <a:gd name="T4" fmla="*/ 0 w 43200"/>
                <a:gd name="T5" fmla="*/ 0 h 22481"/>
                <a:gd name="T6" fmla="*/ 0 60000 65536"/>
                <a:gd name="T7" fmla="*/ 0 60000 65536"/>
                <a:gd name="T8" fmla="*/ 0 60000 65536"/>
                <a:gd name="T9" fmla="*/ 0 w 43200"/>
                <a:gd name="T10" fmla="*/ 0 h 22481"/>
                <a:gd name="T11" fmla="*/ 43200 w 43200"/>
                <a:gd name="T12" fmla="*/ 22481 h 2248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22481" fill="none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</a:path>
                <a:path w="43200" h="22481" stroke="0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  <a:lnTo>
                    <a:pt x="21600" y="21600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" name="Arc 66">
              <a:extLst>
                <a:ext uri="{FF2B5EF4-FFF2-40B4-BE49-F238E27FC236}">
                  <a16:creationId xmlns:a16="http://schemas.microsoft.com/office/drawing/2014/main" id="{D91D2A77-E921-BB42-96F7-A237620451CA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3970" y="1918"/>
              <a:ext cx="72" cy="50"/>
            </a:xfrm>
            <a:custGeom>
              <a:avLst/>
              <a:gdLst>
                <a:gd name="T0" fmla="*/ 0 w 43200"/>
                <a:gd name="T1" fmla="*/ 0 h 22481"/>
                <a:gd name="T2" fmla="*/ 0 w 43200"/>
                <a:gd name="T3" fmla="*/ 0 h 22481"/>
                <a:gd name="T4" fmla="*/ 0 w 43200"/>
                <a:gd name="T5" fmla="*/ 0 h 22481"/>
                <a:gd name="T6" fmla="*/ 0 60000 65536"/>
                <a:gd name="T7" fmla="*/ 0 60000 65536"/>
                <a:gd name="T8" fmla="*/ 0 60000 65536"/>
                <a:gd name="T9" fmla="*/ 0 w 43200"/>
                <a:gd name="T10" fmla="*/ 0 h 22481"/>
                <a:gd name="T11" fmla="*/ 43200 w 43200"/>
                <a:gd name="T12" fmla="*/ 22481 h 2248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22481" fill="none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</a:path>
                <a:path w="43200" h="22481" stroke="0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  <a:lnTo>
                    <a:pt x="21600" y="21600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" name="Arc 67">
              <a:extLst>
                <a:ext uri="{FF2B5EF4-FFF2-40B4-BE49-F238E27FC236}">
                  <a16:creationId xmlns:a16="http://schemas.microsoft.com/office/drawing/2014/main" id="{2234A58E-B2BC-F347-89E5-CD22C0ADEF0D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 flipV="1">
              <a:off x="3947" y="2039"/>
              <a:ext cx="24" cy="48"/>
            </a:xfrm>
            <a:custGeom>
              <a:avLst/>
              <a:gdLst>
                <a:gd name="T0" fmla="*/ 0 w 43180"/>
                <a:gd name="T1" fmla="*/ 0 h 21600"/>
                <a:gd name="T2" fmla="*/ 0 w 43180"/>
                <a:gd name="T3" fmla="*/ 0 h 21600"/>
                <a:gd name="T4" fmla="*/ 0 w 43180"/>
                <a:gd name="T5" fmla="*/ 0 h 21600"/>
                <a:gd name="T6" fmla="*/ 0 60000 65536"/>
                <a:gd name="T7" fmla="*/ 0 60000 65536"/>
                <a:gd name="T8" fmla="*/ 0 60000 65536"/>
                <a:gd name="T9" fmla="*/ 0 w 43180"/>
                <a:gd name="T10" fmla="*/ 0 h 21600"/>
                <a:gd name="T11" fmla="*/ 43180 w 4318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180" h="21600" fill="none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</a:path>
                <a:path w="43180" h="21600" stroke="0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  <a:lnTo>
                    <a:pt x="21580" y="21600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" name="Arc 68">
              <a:extLst>
                <a:ext uri="{FF2B5EF4-FFF2-40B4-BE49-F238E27FC236}">
                  <a16:creationId xmlns:a16="http://schemas.microsoft.com/office/drawing/2014/main" id="{62059BB2-B68A-994A-910E-2AD048BCEB27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3970" y="1966"/>
              <a:ext cx="72" cy="50"/>
            </a:xfrm>
            <a:custGeom>
              <a:avLst/>
              <a:gdLst>
                <a:gd name="T0" fmla="*/ 0 w 43200"/>
                <a:gd name="T1" fmla="*/ 0 h 22481"/>
                <a:gd name="T2" fmla="*/ 0 w 43200"/>
                <a:gd name="T3" fmla="*/ 0 h 22481"/>
                <a:gd name="T4" fmla="*/ 0 w 43200"/>
                <a:gd name="T5" fmla="*/ 0 h 22481"/>
                <a:gd name="T6" fmla="*/ 0 60000 65536"/>
                <a:gd name="T7" fmla="*/ 0 60000 65536"/>
                <a:gd name="T8" fmla="*/ 0 60000 65536"/>
                <a:gd name="T9" fmla="*/ 0 w 43200"/>
                <a:gd name="T10" fmla="*/ 0 h 22481"/>
                <a:gd name="T11" fmla="*/ 43200 w 43200"/>
                <a:gd name="T12" fmla="*/ 22481 h 2248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22481" fill="none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</a:path>
                <a:path w="43200" h="22481" stroke="0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  <a:lnTo>
                    <a:pt x="21600" y="21600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" name="Arc 69">
              <a:extLst>
                <a:ext uri="{FF2B5EF4-FFF2-40B4-BE49-F238E27FC236}">
                  <a16:creationId xmlns:a16="http://schemas.microsoft.com/office/drawing/2014/main" id="{1334E453-3505-2148-8496-F0EA42FB1467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3970" y="2014"/>
              <a:ext cx="72" cy="50"/>
            </a:xfrm>
            <a:custGeom>
              <a:avLst/>
              <a:gdLst>
                <a:gd name="T0" fmla="*/ 0 w 43200"/>
                <a:gd name="T1" fmla="*/ 0 h 22481"/>
                <a:gd name="T2" fmla="*/ 0 w 43200"/>
                <a:gd name="T3" fmla="*/ 0 h 22481"/>
                <a:gd name="T4" fmla="*/ 0 w 43200"/>
                <a:gd name="T5" fmla="*/ 0 h 22481"/>
                <a:gd name="T6" fmla="*/ 0 60000 65536"/>
                <a:gd name="T7" fmla="*/ 0 60000 65536"/>
                <a:gd name="T8" fmla="*/ 0 60000 65536"/>
                <a:gd name="T9" fmla="*/ 0 w 43200"/>
                <a:gd name="T10" fmla="*/ 0 h 22481"/>
                <a:gd name="T11" fmla="*/ 43200 w 43200"/>
                <a:gd name="T12" fmla="*/ 22481 h 2248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22481" fill="none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</a:path>
                <a:path w="43200" h="22481" stroke="0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  <a:lnTo>
                    <a:pt x="21600" y="21600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" name="Arc 70">
              <a:extLst>
                <a:ext uri="{FF2B5EF4-FFF2-40B4-BE49-F238E27FC236}">
                  <a16:creationId xmlns:a16="http://schemas.microsoft.com/office/drawing/2014/main" id="{25A27627-C261-1840-9A19-B06CD2B43910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3969" y="1823"/>
              <a:ext cx="73" cy="50"/>
            </a:xfrm>
            <a:custGeom>
              <a:avLst/>
              <a:gdLst>
                <a:gd name="T0" fmla="*/ 0 w 43200"/>
                <a:gd name="T1" fmla="*/ 0 h 22481"/>
                <a:gd name="T2" fmla="*/ 0 w 43200"/>
                <a:gd name="T3" fmla="*/ 0 h 22481"/>
                <a:gd name="T4" fmla="*/ 0 w 43200"/>
                <a:gd name="T5" fmla="*/ 0 h 22481"/>
                <a:gd name="T6" fmla="*/ 0 60000 65536"/>
                <a:gd name="T7" fmla="*/ 0 60000 65536"/>
                <a:gd name="T8" fmla="*/ 0 60000 65536"/>
                <a:gd name="T9" fmla="*/ 0 w 43200"/>
                <a:gd name="T10" fmla="*/ 0 h 22481"/>
                <a:gd name="T11" fmla="*/ 43200 w 43200"/>
                <a:gd name="T12" fmla="*/ 22481 h 2248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22481" fill="none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</a:path>
                <a:path w="43200" h="22481" stroke="0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  <a:lnTo>
                    <a:pt x="21600" y="21600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" name="Arc 71">
              <a:extLst>
                <a:ext uri="{FF2B5EF4-FFF2-40B4-BE49-F238E27FC236}">
                  <a16:creationId xmlns:a16="http://schemas.microsoft.com/office/drawing/2014/main" id="{6C87D285-7AE3-7A47-A27C-3A3BB07BC03D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3969" y="2063"/>
              <a:ext cx="73" cy="50"/>
            </a:xfrm>
            <a:custGeom>
              <a:avLst/>
              <a:gdLst>
                <a:gd name="T0" fmla="*/ 0 w 43200"/>
                <a:gd name="T1" fmla="*/ 0 h 22481"/>
                <a:gd name="T2" fmla="*/ 0 w 43200"/>
                <a:gd name="T3" fmla="*/ 0 h 22481"/>
                <a:gd name="T4" fmla="*/ 0 w 43200"/>
                <a:gd name="T5" fmla="*/ 0 h 22481"/>
                <a:gd name="T6" fmla="*/ 0 60000 65536"/>
                <a:gd name="T7" fmla="*/ 0 60000 65536"/>
                <a:gd name="T8" fmla="*/ 0 60000 65536"/>
                <a:gd name="T9" fmla="*/ 0 w 43200"/>
                <a:gd name="T10" fmla="*/ 0 h 22481"/>
                <a:gd name="T11" fmla="*/ 43200 w 43200"/>
                <a:gd name="T12" fmla="*/ 22481 h 2248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22481" fill="none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</a:path>
                <a:path w="43200" h="22481" stroke="0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  <a:lnTo>
                    <a:pt x="21600" y="21600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40" name="Picture 39">
            <a:extLst>
              <a:ext uri="{FF2B5EF4-FFF2-40B4-BE49-F238E27FC236}">
                <a16:creationId xmlns:a16="http://schemas.microsoft.com/office/drawing/2014/main" id="{73C68C18-98C9-B743-9FC4-0B3227BCCC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4640" y="3898171"/>
            <a:ext cx="1996373" cy="1996373"/>
          </a:xfrm>
          <a:prstGeom prst="rect">
            <a:avLst/>
          </a:prstGeom>
        </p:spPr>
      </p:pic>
      <p:sp>
        <p:nvSpPr>
          <p:cNvPr id="41" name="Freeform 12">
            <a:extLst>
              <a:ext uri="{FF2B5EF4-FFF2-40B4-BE49-F238E27FC236}">
                <a16:creationId xmlns:a16="http://schemas.microsoft.com/office/drawing/2014/main" id="{9B367BA4-172E-B14D-8189-B6C20AACB6B8}"/>
              </a:ext>
            </a:extLst>
          </p:cNvPr>
          <p:cNvSpPr>
            <a:spLocks noChangeAspect="1"/>
          </p:cNvSpPr>
          <p:nvPr/>
        </p:nvSpPr>
        <p:spPr bwMode="auto">
          <a:xfrm>
            <a:off x="10662676" y="713241"/>
            <a:ext cx="111738" cy="558689"/>
          </a:xfrm>
          <a:custGeom>
            <a:avLst/>
            <a:gdLst>
              <a:gd name="T0" fmla="*/ 2147483647 w 192"/>
              <a:gd name="T1" fmla="*/ 0 h 960"/>
              <a:gd name="T2" fmla="*/ 2147483647 w 192"/>
              <a:gd name="T3" fmla="*/ 2147483647 h 960"/>
              <a:gd name="T4" fmla="*/ 2147483647 w 192"/>
              <a:gd name="T5" fmla="*/ 2147483647 h 960"/>
              <a:gd name="T6" fmla="*/ 0 w 192"/>
              <a:gd name="T7" fmla="*/ 2147483647 h 960"/>
              <a:gd name="T8" fmla="*/ 2147483647 w 192"/>
              <a:gd name="T9" fmla="*/ 2147483647 h 960"/>
              <a:gd name="T10" fmla="*/ 0 w 192"/>
              <a:gd name="T11" fmla="*/ 2147483647 h 960"/>
              <a:gd name="T12" fmla="*/ 2147483647 w 192"/>
              <a:gd name="T13" fmla="*/ 2147483647 h 960"/>
              <a:gd name="T14" fmla="*/ 0 w 192"/>
              <a:gd name="T15" fmla="*/ 2147483647 h 960"/>
              <a:gd name="T16" fmla="*/ 2147483647 w 192"/>
              <a:gd name="T17" fmla="*/ 2147483647 h 960"/>
              <a:gd name="T18" fmla="*/ 2147483647 w 192"/>
              <a:gd name="T19" fmla="*/ 2147483647 h 960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92"/>
              <a:gd name="T31" fmla="*/ 0 h 960"/>
              <a:gd name="T32" fmla="*/ 192 w 192"/>
              <a:gd name="T33" fmla="*/ 960 h 960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92" h="960">
                <a:moveTo>
                  <a:pt x="96" y="0"/>
                </a:moveTo>
                <a:lnTo>
                  <a:pt x="96" y="192"/>
                </a:lnTo>
                <a:lnTo>
                  <a:pt x="192" y="240"/>
                </a:lnTo>
                <a:lnTo>
                  <a:pt x="0" y="336"/>
                </a:lnTo>
                <a:lnTo>
                  <a:pt x="192" y="432"/>
                </a:lnTo>
                <a:lnTo>
                  <a:pt x="0" y="528"/>
                </a:lnTo>
                <a:lnTo>
                  <a:pt x="192" y="624"/>
                </a:lnTo>
                <a:lnTo>
                  <a:pt x="0" y="720"/>
                </a:lnTo>
                <a:lnTo>
                  <a:pt x="96" y="768"/>
                </a:lnTo>
                <a:lnTo>
                  <a:pt x="96" y="960"/>
                </a:lnTo>
              </a:path>
            </a:pathLst>
          </a:cu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1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1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1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1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1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2" name="Group 369">
            <a:extLst>
              <a:ext uri="{FF2B5EF4-FFF2-40B4-BE49-F238E27FC236}">
                <a16:creationId xmlns:a16="http://schemas.microsoft.com/office/drawing/2014/main" id="{DF980A44-2984-BB42-B08E-CEF4A73060CA}"/>
              </a:ext>
            </a:extLst>
          </p:cNvPr>
          <p:cNvGrpSpPr>
            <a:grpSpLocks/>
          </p:cNvGrpSpPr>
          <p:nvPr/>
        </p:nvGrpSpPr>
        <p:grpSpPr bwMode="auto">
          <a:xfrm>
            <a:off x="10454399" y="1715092"/>
            <a:ext cx="528291" cy="779820"/>
            <a:chOff x="118" y="3197"/>
            <a:chExt cx="423" cy="576"/>
          </a:xfrm>
        </p:grpSpPr>
        <p:grpSp>
          <p:nvGrpSpPr>
            <p:cNvPr id="43" name="Group 246">
              <a:extLst>
                <a:ext uri="{FF2B5EF4-FFF2-40B4-BE49-F238E27FC236}">
                  <a16:creationId xmlns:a16="http://schemas.microsoft.com/office/drawing/2014/main" id="{667714E3-D1D9-A746-B30C-F8307AD31D2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8" y="3197"/>
              <a:ext cx="423" cy="576"/>
              <a:chOff x="1673" y="2160"/>
              <a:chExt cx="423" cy="576"/>
            </a:xfrm>
          </p:grpSpPr>
          <p:grpSp>
            <p:nvGrpSpPr>
              <p:cNvPr id="45" name="Group 247">
                <a:extLst>
                  <a:ext uri="{FF2B5EF4-FFF2-40B4-BE49-F238E27FC236}">
                    <a16:creationId xmlns:a16="http://schemas.microsoft.com/office/drawing/2014/main" id="{DB4AF0C6-B0A1-744E-A59B-0D37BC0F65C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43" y="2160"/>
                <a:ext cx="253" cy="576"/>
                <a:chOff x="1958" y="2160"/>
                <a:chExt cx="253" cy="576"/>
              </a:xfrm>
            </p:grpSpPr>
            <p:sp>
              <p:nvSpPr>
                <p:cNvPr id="47" name="Freeform 248">
                  <a:extLst>
                    <a:ext uri="{FF2B5EF4-FFF2-40B4-BE49-F238E27FC236}">
                      <a16:creationId xmlns:a16="http://schemas.microsoft.com/office/drawing/2014/main" id="{67DD1A32-E0B9-B44B-B539-017CE7CDA60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58" y="2160"/>
                  <a:ext cx="116" cy="576"/>
                </a:xfrm>
                <a:custGeom>
                  <a:avLst/>
                  <a:gdLst>
                    <a:gd name="T0" fmla="*/ 58 w 116"/>
                    <a:gd name="T1" fmla="*/ 0 h 1152"/>
                    <a:gd name="T2" fmla="*/ 58 w 116"/>
                    <a:gd name="T3" fmla="*/ 115 h 1152"/>
                    <a:gd name="T4" fmla="*/ 116 w 116"/>
                    <a:gd name="T5" fmla="*/ 144 h 1152"/>
                    <a:gd name="T6" fmla="*/ 0 w 116"/>
                    <a:gd name="T7" fmla="*/ 202 h 1152"/>
                    <a:gd name="T8" fmla="*/ 116 w 116"/>
                    <a:gd name="T9" fmla="*/ 259 h 1152"/>
                    <a:gd name="T10" fmla="*/ 0 w 116"/>
                    <a:gd name="T11" fmla="*/ 317 h 1152"/>
                    <a:gd name="T12" fmla="*/ 116 w 116"/>
                    <a:gd name="T13" fmla="*/ 375 h 1152"/>
                    <a:gd name="T14" fmla="*/ 0 w 116"/>
                    <a:gd name="T15" fmla="*/ 432 h 1152"/>
                    <a:gd name="T16" fmla="*/ 58 w 116"/>
                    <a:gd name="T17" fmla="*/ 461 h 1152"/>
                    <a:gd name="T18" fmla="*/ 58 w 116"/>
                    <a:gd name="T19" fmla="*/ 576 h 1152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116"/>
                    <a:gd name="T31" fmla="*/ 0 h 1152"/>
                    <a:gd name="T32" fmla="*/ 116 w 116"/>
                    <a:gd name="T33" fmla="*/ 1152 h 1152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116" h="1152">
                      <a:moveTo>
                        <a:pt x="58" y="0"/>
                      </a:moveTo>
                      <a:lnTo>
                        <a:pt x="58" y="230"/>
                      </a:lnTo>
                      <a:lnTo>
                        <a:pt x="116" y="288"/>
                      </a:lnTo>
                      <a:lnTo>
                        <a:pt x="0" y="403"/>
                      </a:lnTo>
                      <a:lnTo>
                        <a:pt x="116" y="518"/>
                      </a:lnTo>
                      <a:lnTo>
                        <a:pt x="0" y="634"/>
                      </a:lnTo>
                      <a:lnTo>
                        <a:pt x="116" y="749"/>
                      </a:lnTo>
                      <a:lnTo>
                        <a:pt x="0" y="864"/>
                      </a:lnTo>
                      <a:lnTo>
                        <a:pt x="58" y="922"/>
                      </a:lnTo>
                      <a:lnTo>
                        <a:pt x="58" y="1152"/>
                      </a:lnTo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>
                  <a:lvl1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8" name="Text Box 249">
                  <a:extLst>
                    <a:ext uri="{FF2B5EF4-FFF2-40B4-BE49-F238E27FC236}">
                      <a16:creationId xmlns:a16="http://schemas.microsoft.com/office/drawing/2014/main" id="{9AA035DD-DA08-884E-9CDF-EA8CF977B6BD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049" y="2403"/>
                  <a:ext cx="162" cy="13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r>
                    <a:rPr lang="en-US" altLang="en-US" sz="800"/>
                    <a:t>R</a:t>
                  </a:r>
                </a:p>
              </p:txBody>
            </p:sp>
          </p:grpSp>
          <p:sp>
            <p:nvSpPr>
              <p:cNvPr id="46" name="Line 250">
                <a:extLst>
                  <a:ext uri="{FF2B5EF4-FFF2-40B4-BE49-F238E27FC236}">
                    <a16:creationId xmlns:a16="http://schemas.microsoft.com/office/drawing/2014/main" id="{4D947338-625E-B24F-90F6-7517BB90916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673" y="2462"/>
                <a:ext cx="11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44" name="Freeform 368">
              <a:extLst>
                <a:ext uri="{FF2B5EF4-FFF2-40B4-BE49-F238E27FC236}">
                  <a16:creationId xmlns:a16="http://schemas.microsoft.com/office/drawing/2014/main" id="{18FC18C9-2489-F44C-8A1C-45A71EAC86E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" y="3197"/>
              <a:ext cx="173" cy="576"/>
            </a:xfrm>
            <a:custGeom>
              <a:avLst/>
              <a:gdLst>
                <a:gd name="T0" fmla="*/ 173 w 173"/>
                <a:gd name="T1" fmla="*/ 0 h 576"/>
                <a:gd name="T2" fmla="*/ 0 w 173"/>
                <a:gd name="T3" fmla="*/ 345 h 576"/>
                <a:gd name="T4" fmla="*/ 173 w 173"/>
                <a:gd name="T5" fmla="*/ 576 h 576"/>
                <a:gd name="T6" fmla="*/ 173 w 173"/>
                <a:gd name="T7" fmla="*/ 0 h 57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73"/>
                <a:gd name="T13" fmla="*/ 0 h 576"/>
                <a:gd name="T14" fmla="*/ 173 w 173"/>
                <a:gd name="T15" fmla="*/ 576 h 57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73" h="576">
                  <a:moveTo>
                    <a:pt x="173" y="0"/>
                  </a:moveTo>
                  <a:lnTo>
                    <a:pt x="0" y="345"/>
                  </a:lnTo>
                  <a:lnTo>
                    <a:pt x="173" y="576"/>
                  </a:lnTo>
                  <a:lnTo>
                    <a:pt x="173" y="0"/>
                  </a:lnTo>
                  <a:close/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</p:grpSp>
      <p:pic>
        <p:nvPicPr>
          <p:cNvPr id="49" name="Picture 2" descr="page66image2514822992">
            <a:extLst>
              <a:ext uri="{FF2B5EF4-FFF2-40B4-BE49-F238E27FC236}">
                <a16:creationId xmlns:a16="http://schemas.microsoft.com/office/drawing/2014/main" id="{3B6C16E1-8B5B-7F47-A8B9-5E092ACC42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383653" y="316649"/>
            <a:ext cx="177800" cy="111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4" descr="page71image2534284880">
            <a:extLst>
              <a:ext uri="{FF2B5EF4-FFF2-40B4-BE49-F238E27FC236}">
                <a16:creationId xmlns:a16="http://schemas.microsoft.com/office/drawing/2014/main" id="{7DD5295C-080E-184F-858B-B97666E577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353800" y="1625589"/>
            <a:ext cx="628018" cy="1130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15BA121D-DD31-BF4F-A498-78208726FB46}"/>
              </a:ext>
            </a:extLst>
          </p:cNvPr>
          <p:cNvSpPr txBox="1"/>
          <p:nvPr/>
        </p:nvSpPr>
        <p:spPr>
          <a:xfrm>
            <a:off x="9452799" y="6154592"/>
            <a:ext cx="2597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Credit: Make Electronics</a:t>
            </a:r>
          </a:p>
        </p:txBody>
      </p:sp>
      <p:pic>
        <p:nvPicPr>
          <p:cNvPr id="52" name="Picture 1" descr="page97image2544699840">
            <a:extLst>
              <a:ext uri="{FF2B5EF4-FFF2-40B4-BE49-F238E27FC236}">
                <a16:creationId xmlns:a16="http://schemas.microsoft.com/office/drawing/2014/main" id="{DC9446CD-1404-9546-97A4-6061CF128E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074640" y="3062066"/>
            <a:ext cx="1816100" cy="59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50020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950DD5C2-38C2-F045-952E-7994B5C420F0}"/>
              </a:ext>
            </a:extLst>
          </p:cNvPr>
          <p:cNvSpPr txBox="1"/>
          <p:nvPr/>
        </p:nvSpPr>
        <p:spPr>
          <a:xfrm>
            <a:off x="513730" y="3084628"/>
            <a:ext cx="23631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Differential amplifier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185530" y="155731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Differential Amplifier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EE796B-9DCB-DE41-AEA4-31CBF97794EF}"/>
                  </a:ext>
                </a:extLst>
              </p:cNvPr>
              <p:cNvSpPr txBox="1"/>
              <p:nvPr/>
            </p:nvSpPr>
            <p:spPr>
              <a:xfrm>
                <a:off x="5323291" y="1924120"/>
                <a:ext cx="3363509" cy="148931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Pick power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∓12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Choose </a:t>
                </a:r>
                <a:r>
                  <a:rPr lang="en-US" sz="2000" dirty="0" err="1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collecter</a:t>
                </a: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current (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2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𝑚𝐴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)</a:t>
                </a:r>
                <a:r>
                  <a:rPr lang="en-US" sz="2000" dirty="0">
                    <a:solidFill>
                      <a:srgbClr val="000000"/>
                    </a:solidFill>
                  </a:rPr>
                  <a:t> by picking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</a:rPr>
                  <a:t>Pick gain,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EE796B-9DCB-DE41-AEA4-31CBF97794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3291" y="1924120"/>
                <a:ext cx="3363509" cy="1489316"/>
              </a:xfrm>
              <a:prstGeom prst="rect">
                <a:avLst/>
              </a:prstGeom>
              <a:blipFill>
                <a:blip r:embed="rId3"/>
                <a:stretch>
                  <a:fillRect l="-3019" t="-2542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E6804C7-6088-CA44-829C-B2E604761AB3}"/>
                  </a:ext>
                </a:extLst>
              </p:cNvPr>
              <p:cNvSpPr txBox="1"/>
              <p:nvPr/>
            </p:nvSpPr>
            <p:spPr>
              <a:xfrm>
                <a:off x="395880" y="1408710"/>
                <a:ext cx="3584726" cy="96596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Two port model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12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21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22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d>
                      <m:d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E6804C7-6088-CA44-829C-B2E604761A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880" y="1408710"/>
                <a:ext cx="3584726" cy="965968"/>
              </a:xfrm>
              <a:prstGeom prst="rect">
                <a:avLst/>
              </a:prstGeom>
              <a:blipFill>
                <a:blip r:embed="rId4"/>
                <a:stretch>
                  <a:fillRect l="-2827" t="-2564" b="-1282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40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003AF2E-296A-4744-B002-A01762B1136F}"/>
              </a:ext>
            </a:extLst>
          </p:cNvPr>
          <p:cNvGrpSpPr/>
          <p:nvPr/>
        </p:nvGrpSpPr>
        <p:grpSpPr>
          <a:xfrm>
            <a:off x="475024" y="3746903"/>
            <a:ext cx="2913741" cy="2330405"/>
            <a:chOff x="6213223" y="937438"/>
            <a:chExt cx="2913741" cy="2330405"/>
          </a:xfrm>
        </p:grpSpPr>
        <p:sp>
          <p:nvSpPr>
            <p:cNvPr id="241" name="Freeform 12">
              <a:extLst>
                <a:ext uri="{FF2B5EF4-FFF2-40B4-BE49-F238E27FC236}">
                  <a16:creationId xmlns:a16="http://schemas.microsoft.com/office/drawing/2014/main" id="{EF6D76B2-3CE6-7045-A7C0-4F9C54E6FA9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749299" y="973669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2" name="Freeform 12">
              <a:extLst>
                <a:ext uri="{FF2B5EF4-FFF2-40B4-BE49-F238E27FC236}">
                  <a16:creationId xmlns:a16="http://schemas.microsoft.com/office/drawing/2014/main" id="{FCF25A58-4BA8-CB4A-8B60-FE9FC6A405F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194365" y="973669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243" name="Group 478">
              <a:extLst>
                <a:ext uri="{FF2B5EF4-FFF2-40B4-BE49-F238E27FC236}">
                  <a16:creationId xmlns:a16="http://schemas.microsoft.com/office/drawing/2014/main" id="{07E5FA29-9CF9-2E42-8972-DF127918967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285805" y="1659469"/>
              <a:ext cx="304800" cy="609600"/>
              <a:chOff x="4656" y="1344"/>
              <a:chExt cx="192" cy="384"/>
            </a:xfrm>
          </p:grpSpPr>
          <p:sp>
            <p:nvSpPr>
              <p:cNvPr id="244" name="Freeform 35">
                <a:extLst>
                  <a:ext uri="{FF2B5EF4-FFF2-40B4-BE49-F238E27FC236}">
                    <a16:creationId xmlns:a16="http://schemas.microsoft.com/office/drawing/2014/main" id="{922036F3-319B-5244-8426-DC245B14C3F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>
                  <a:gd name="T0" fmla="*/ 0 w 192"/>
                  <a:gd name="T1" fmla="*/ 0 h 768"/>
                  <a:gd name="T2" fmla="*/ 0 w 192"/>
                  <a:gd name="T3" fmla="*/ 96 h 768"/>
                  <a:gd name="T4" fmla="*/ 99 w 192"/>
                  <a:gd name="T5" fmla="*/ 144 h 768"/>
                  <a:gd name="T6" fmla="*/ 99 w 192"/>
                  <a:gd name="T7" fmla="*/ 240 h 768"/>
                  <a:gd name="T8" fmla="*/ 0 w 192"/>
                  <a:gd name="T9" fmla="*/ 288 h 768"/>
                  <a:gd name="T10" fmla="*/ 0 w 192"/>
                  <a:gd name="T11" fmla="*/ 384 h 76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92"/>
                  <a:gd name="T19" fmla="*/ 0 h 768"/>
                  <a:gd name="T20" fmla="*/ 192 w 192"/>
                  <a:gd name="T21" fmla="*/ 768 h 76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5" name="Line 36">
                <a:extLst>
                  <a:ext uri="{FF2B5EF4-FFF2-40B4-BE49-F238E27FC236}">
                    <a16:creationId xmlns:a16="http://schemas.microsoft.com/office/drawing/2014/main" id="{39F6F4CD-324F-6342-A736-3C9F5A0D79E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6" name="Line 37">
                <a:extLst>
                  <a:ext uri="{FF2B5EF4-FFF2-40B4-BE49-F238E27FC236}">
                    <a16:creationId xmlns:a16="http://schemas.microsoft.com/office/drawing/2014/main" id="{560262C7-ACF6-7F41-8E0D-8CCD4813961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7" name="Freeform 38">
                <a:extLst>
                  <a:ext uri="{FF2B5EF4-FFF2-40B4-BE49-F238E27FC236}">
                    <a16:creationId xmlns:a16="http://schemas.microsoft.com/office/drawing/2014/main" id="{A9C69D9D-4E5C-864E-9C32-BC12216FF17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-1560000">
                <a:off x="4656" y="1597"/>
                <a:ext cx="48" cy="48"/>
              </a:xfrm>
              <a:custGeom>
                <a:avLst/>
                <a:gdLst>
                  <a:gd name="T0" fmla="*/ 0 w 96"/>
                  <a:gd name="T1" fmla="*/ 24 h 96"/>
                  <a:gd name="T2" fmla="*/ 48 w 96"/>
                  <a:gd name="T3" fmla="*/ 0 h 96"/>
                  <a:gd name="T4" fmla="*/ 48 w 96"/>
                  <a:gd name="T5" fmla="*/ 48 h 96"/>
                  <a:gd name="T6" fmla="*/ 0 w 96"/>
                  <a:gd name="T7" fmla="*/ 24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6"/>
                  <a:gd name="T13" fmla="*/ 0 h 96"/>
                  <a:gd name="T14" fmla="*/ 96 w 96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48" name="Group 478">
              <a:extLst>
                <a:ext uri="{FF2B5EF4-FFF2-40B4-BE49-F238E27FC236}">
                  <a16:creationId xmlns:a16="http://schemas.microsoft.com/office/drawing/2014/main" id="{6F3AC768-9A41-DD4D-AADA-C6997B79599D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6540028" y="1659470"/>
              <a:ext cx="304800" cy="609600"/>
              <a:chOff x="4656" y="1344"/>
              <a:chExt cx="192" cy="384"/>
            </a:xfrm>
          </p:grpSpPr>
          <p:sp>
            <p:nvSpPr>
              <p:cNvPr id="249" name="Freeform 35">
                <a:extLst>
                  <a:ext uri="{FF2B5EF4-FFF2-40B4-BE49-F238E27FC236}">
                    <a16:creationId xmlns:a16="http://schemas.microsoft.com/office/drawing/2014/main" id="{DA36E3B6-9330-CB43-AE75-078312B53EC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>
                  <a:gd name="T0" fmla="*/ 0 w 192"/>
                  <a:gd name="T1" fmla="*/ 0 h 768"/>
                  <a:gd name="T2" fmla="*/ 0 w 192"/>
                  <a:gd name="T3" fmla="*/ 96 h 768"/>
                  <a:gd name="T4" fmla="*/ 99 w 192"/>
                  <a:gd name="T5" fmla="*/ 144 h 768"/>
                  <a:gd name="T6" fmla="*/ 99 w 192"/>
                  <a:gd name="T7" fmla="*/ 240 h 768"/>
                  <a:gd name="T8" fmla="*/ 0 w 192"/>
                  <a:gd name="T9" fmla="*/ 288 h 768"/>
                  <a:gd name="T10" fmla="*/ 0 w 192"/>
                  <a:gd name="T11" fmla="*/ 384 h 76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92"/>
                  <a:gd name="T19" fmla="*/ 0 h 768"/>
                  <a:gd name="T20" fmla="*/ 192 w 192"/>
                  <a:gd name="T21" fmla="*/ 768 h 76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0" name="Line 36">
                <a:extLst>
                  <a:ext uri="{FF2B5EF4-FFF2-40B4-BE49-F238E27FC236}">
                    <a16:creationId xmlns:a16="http://schemas.microsoft.com/office/drawing/2014/main" id="{7ACC0A38-1E97-0E4C-B821-0D210219645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1" name="Line 37">
                <a:extLst>
                  <a:ext uri="{FF2B5EF4-FFF2-40B4-BE49-F238E27FC236}">
                    <a16:creationId xmlns:a16="http://schemas.microsoft.com/office/drawing/2014/main" id="{6DCFC489-AA39-4D40-B146-621B4BCBF43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2" name="Freeform 38">
                <a:extLst>
                  <a:ext uri="{FF2B5EF4-FFF2-40B4-BE49-F238E27FC236}">
                    <a16:creationId xmlns:a16="http://schemas.microsoft.com/office/drawing/2014/main" id="{ACCA96CE-DFE4-5C4F-9453-4D044296EEBD}"/>
                  </a:ext>
                </a:extLst>
              </p:cNvPr>
              <p:cNvSpPr>
                <a:spLocks/>
              </p:cNvSpPr>
              <p:nvPr/>
            </p:nvSpPr>
            <p:spPr bwMode="auto">
              <a:xfrm rot="9240000">
                <a:off x="4689" y="1434"/>
                <a:ext cx="48" cy="48"/>
              </a:xfrm>
              <a:custGeom>
                <a:avLst/>
                <a:gdLst>
                  <a:gd name="T0" fmla="*/ 0 w 96"/>
                  <a:gd name="T1" fmla="*/ 24 h 96"/>
                  <a:gd name="T2" fmla="*/ 48 w 96"/>
                  <a:gd name="T3" fmla="*/ 0 h 96"/>
                  <a:gd name="T4" fmla="*/ 48 w 96"/>
                  <a:gd name="T5" fmla="*/ 48 h 96"/>
                  <a:gd name="T6" fmla="*/ 0 w 96"/>
                  <a:gd name="T7" fmla="*/ 24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6"/>
                  <a:gd name="T13" fmla="*/ 0 h 96"/>
                  <a:gd name="T14" fmla="*/ 96 w 96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1DDEFF95-9B9D-AE48-8168-6203369C4DC6}"/>
                </a:ext>
              </a:extLst>
            </p:cNvPr>
            <p:cNvCxnSpPr/>
            <p:nvPr/>
          </p:nvCxnSpPr>
          <p:spPr>
            <a:xfrm>
              <a:off x="6844827" y="1659470"/>
              <a:ext cx="27649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4" name="Freeform 12">
              <a:extLst>
                <a:ext uri="{FF2B5EF4-FFF2-40B4-BE49-F238E27FC236}">
                  <a16:creationId xmlns:a16="http://schemas.microsoft.com/office/drawing/2014/main" id="{27F498C3-3726-C34B-A12C-B2D494A4BF2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493037" y="2269069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255" name="Group 222">
              <a:extLst>
                <a:ext uri="{FF2B5EF4-FFF2-40B4-BE49-F238E27FC236}">
                  <a16:creationId xmlns:a16="http://schemas.microsoft.com/office/drawing/2014/main" id="{2831024B-8B43-B246-88AB-48136D68000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432490" y="2886843"/>
              <a:ext cx="304800" cy="381000"/>
              <a:chOff x="4272" y="3072"/>
              <a:chExt cx="192" cy="240"/>
            </a:xfrm>
          </p:grpSpPr>
          <p:sp>
            <p:nvSpPr>
              <p:cNvPr id="256" name="Line 99">
                <a:extLst>
                  <a:ext uri="{FF2B5EF4-FFF2-40B4-BE49-F238E27FC236}">
                    <a16:creationId xmlns:a16="http://schemas.microsoft.com/office/drawing/2014/main" id="{23B146AA-2D7D-764F-966F-5E9FCA12265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7" name="Line 100">
                <a:extLst>
                  <a:ext uri="{FF2B5EF4-FFF2-40B4-BE49-F238E27FC236}">
                    <a16:creationId xmlns:a16="http://schemas.microsoft.com/office/drawing/2014/main" id="{F6ABBFF8-F90D-E547-BC7F-C2058DDC251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8" name="Line 101">
                <a:extLst>
                  <a:ext uri="{FF2B5EF4-FFF2-40B4-BE49-F238E27FC236}">
                    <a16:creationId xmlns:a16="http://schemas.microsoft.com/office/drawing/2014/main" id="{6C65403C-3E5D-6C44-9C28-F6F207F23CF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9" name="Line 102">
                <a:extLst>
                  <a:ext uri="{FF2B5EF4-FFF2-40B4-BE49-F238E27FC236}">
                    <a16:creationId xmlns:a16="http://schemas.microsoft.com/office/drawing/2014/main" id="{2F74A73C-529D-8E4D-9D05-2C1FB8D3769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0" name="Line 103">
                <a:extLst>
                  <a:ext uri="{FF2B5EF4-FFF2-40B4-BE49-F238E27FC236}">
                    <a16:creationId xmlns:a16="http://schemas.microsoft.com/office/drawing/2014/main" id="{7C0E32AF-55CD-8848-A5B2-B3D67FAFD4D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1" name="Line 104">
                <a:extLst>
                  <a:ext uri="{FF2B5EF4-FFF2-40B4-BE49-F238E27FC236}">
                    <a16:creationId xmlns:a16="http://schemas.microsoft.com/office/drawing/2014/main" id="{3D6AEC66-65DC-C74C-9ECB-3B75CE357BE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62" name="TextBox 261">
              <a:extLst>
                <a:ext uri="{FF2B5EF4-FFF2-40B4-BE49-F238E27FC236}">
                  <a16:creationId xmlns:a16="http://schemas.microsoft.com/office/drawing/2014/main" id="{A1EDEBC7-AE14-E64F-8F3F-F6BB443CC892}"/>
                </a:ext>
              </a:extLst>
            </p:cNvPr>
            <p:cNvSpPr txBox="1"/>
            <p:nvPr/>
          </p:nvSpPr>
          <p:spPr>
            <a:xfrm>
              <a:off x="7225828" y="1430869"/>
              <a:ext cx="3908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O</a:t>
              </a:r>
              <a:endParaRPr lang="en-US" baseline="-25000" dirty="0"/>
            </a:p>
          </p:txBody>
        </p:sp>
        <p:sp>
          <p:nvSpPr>
            <p:cNvPr id="263" name="TextBox 262">
              <a:extLst>
                <a:ext uri="{FF2B5EF4-FFF2-40B4-BE49-F238E27FC236}">
                  <a16:creationId xmlns:a16="http://schemas.microsoft.com/office/drawing/2014/main" id="{CC2D85D2-3CC3-A643-BC7F-9E6941E64A09}"/>
                </a:ext>
              </a:extLst>
            </p:cNvPr>
            <p:cNvSpPr txBox="1"/>
            <p:nvPr/>
          </p:nvSpPr>
          <p:spPr>
            <a:xfrm>
              <a:off x="6332915" y="1538144"/>
              <a:ext cx="4050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in</a:t>
              </a:r>
              <a:endParaRPr lang="en-US" baseline="-25000" dirty="0"/>
            </a:p>
          </p:txBody>
        </p:sp>
        <p:sp>
          <p:nvSpPr>
            <p:cNvPr id="264" name="Oval 263">
              <a:extLst>
                <a:ext uri="{FF2B5EF4-FFF2-40B4-BE49-F238E27FC236}">
                  <a16:creationId xmlns:a16="http://schemas.microsoft.com/office/drawing/2014/main" id="{70275FFC-97FB-CB49-B9C8-3BADC5BA186C}"/>
                </a:ext>
              </a:extLst>
            </p:cNvPr>
            <p:cNvSpPr/>
            <p:nvPr/>
          </p:nvSpPr>
          <p:spPr>
            <a:xfrm>
              <a:off x="6786772" y="93743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5" name="TextBox 264">
              <a:extLst>
                <a:ext uri="{FF2B5EF4-FFF2-40B4-BE49-F238E27FC236}">
                  <a16:creationId xmlns:a16="http://schemas.microsoft.com/office/drawing/2014/main" id="{1D3393E5-323C-5A45-928D-8DF06A4828BD}"/>
                </a:ext>
              </a:extLst>
            </p:cNvPr>
            <p:cNvSpPr txBox="1"/>
            <p:nvPr/>
          </p:nvSpPr>
          <p:spPr>
            <a:xfrm>
              <a:off x="6213223" y="1130173"/>
              <a:ext cx="4348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C</a:t>
              </a:r>
            </a:p>
          </p:txBody>
        </p:sp>
        <p:cxnSp>
          <p:nvCxnSpPr>
            <p:cNvPr id="266" name="Straight Connector 265">
              <a:extLst>
                <a:ext uri="{FF2B5EF4-FFF2-40B4-BE49-F238E27FC236}">
                  <a16:creationId xmlns:a16="http://schemas.microsoft.com/office/drawing/2014/main" id="{12D7C09D-71FE-7944-8551-D1AB51997D00}"/>
                </a:ext>
              </a:extLst>
            </p:cNvPr>
            <p:cNvCxnSpPr/>
            <p:nvPr/>
          </p:nvCxnSpPr>
          <p:spPr>
            <a:xfrm>
              <a:off x="8002341" y="1659469"/>
              <a:ext cx="27649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7" name="TextBox 266">
              <a:extLst>
                <a:ext uri="{FF2B5EF4-FFF2-40B4-BE49-F238E27FC236}">
                  <a16:creationId xmlns:a16="http://schemas.microsoft.com/office/drawing/2014/main" id="{AB39C139-1009-A44E-A8D6-68A7C24F8BE6}"/>
                </a:ext>
              </a:extLst>
            </p:cNvPr>
            <p:cNvSpPr txBox="1"/>
            <p:nvPr/>
          </p:nvSpPr>
          <p:spPr>
            <a:xfrm>
              <a:off x="8511650" y="1573946"/>
              <a:ext cx="4050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in</a:t>
              </a:r>
              <a:endParaRPr lang="en-US" baseline="-25000" dirty="0"/>
            </a:p>
          </p:txBody>
        </p:sp>
        <p:sp>
          <p:nvSpPr>
            <p:cNvPr id="268" name="Oval 267">
              <a:extLst>
                <a:ext uri="{FF2B5EF4-FFF2-40B4-BE49-F238E27FC236}">
                  <a16:creationId xmlns:a16="http://schemas.microsoft.com/office/drawing/2014/main" id="{C559EA41-81DD-E347-9205-781EE24DF4A4}"/>
                </a:ext>
              </a:extLst>
            </p:cNvPr>
            <p:cNvSpPr/>
            <p:nvPr/>
          </p:nvSpPr>
          <p:spPr>
            <a:xfrm>
              <a:off x="8238452" y="93743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9" name="Oval 268">
              <a:extLst>
                <a:ext uri="{FF2B5EF4-FFF2-40B4-BE49-F238E27FC236}">
                  <a16:creationId xmlns:a16="http://schemas.microsoft.com/office/drawing/2014/main" id="{98AE99D5-A891-2745-9089-9AFD28BF21C7}"/>
                </a:ext>
              </a:extLst>
            </p:cNvPr>
            <p:cNvSpPr/>
            <p:nvPr/>
          </p:nvSpPr>
          <p:spPr>
            <a:xfrm>
              <a:off x="7042806" y="160495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0" name="Oval 269">
              <a:extLst>
                <a:ext uri="{FF2B5EF4-FFF2-40B4-BE49-F238E27FC236}">
                  <a16:creationId xmlns:a16="http://schemas.microsoft.com/office/drawing/2014/main" id="{91EB9D39-C4A7-4742-8004-FF340676ED8C}"/>
                </a:ext>
              </a:extLst>
            </p:cNvPr>
            <p:cNvSpPr/>
            <p:nvPr/>
          </p:nvSpPr>
          <p:spPr>
            <a:xfrm>
              <a:off x="7939489" y="161409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1" name="Oval 270">
              <a:extLst>
                <a:ext uri="{FF2B5EF4-FFF2-40B4-BE49-F238E27FC236}">
                  <a16:creationId xmlns:a16="http://schemas.microsoft.com/office/drawing/2014/main" id="{0EC2434D-03EC-7948-BA95-429CE4D7335E}"/>
                </a:ext>
              </a:extLst>
            </p:cNvPr>
            <p:cNvSpPr/>
            <p:nvPr/>
          </p:nvSpPr>
          <p:spPr>
            <a:xfrm>
              <a:off x="6494166" y="192803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2" name="Oval 271">
              <a:extLst>
                <a:ext uri="{FF2B5EF4-FFF2-40B4-BE49-F238E27FC236}">
                  <a16:creationId xmlns:a16="http://schemas.microsoft.com/office/drawing/2014/main" id="{8C084C35-FE71-F040-BDA9-08A899902E04}"/>
                </a:ext>
              </a:extLst>
            </p:cNvPr>
            <p:cNvSpPr/>
            <p:nvPr/>
          </p:nvSpPr>
          <p:spPr>
            <a:xfrm>
              <a:off x="8559983" y="192803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3" name="Freeform 12">
              <a:extLst>
                <a:ext uri="{FF2B5EF4-FFF2-40B4-BE49-F238E27FC236}">
                  <a16:creationId xmlns:a16="http://schemas.microsoft.com/office/drawing/2014/main" id="{4BC5DD3A-7CBD-B143-86DA-5FDFA0F1F7D3}"/>
                </a:ext>
              </a:extLst>
            </p:cNvPr>
            <p:cNvSpPr>
              <a:spLocks/>
            </p:cNvSpPr>
            <p:nvPr/>
          </p:nvSpPr>
          <p:spPr bwMode="auto">
            <a:xfrm rot="16200000" flipH="1">
              <a:off x="7131058" y="1892494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4" name="Freeform 12">
              <a:extLst>
                <a:ext uri="{FF2B5EF4-FFF2-40B4-BE49-F238E27FC236}">
                  <a16:creationId xmlns:a16="http://schemas.microsoft.com/office/drawing/2014/main" id="{EC6778F4-0F2B-DD43-81B5-2FD55EDDD0EE}"/>
                </a:ext>
              </a:extLst>
            </p:cNvPr>
            <p:cNvSpPr>
              <a:spLocks/>
            </p:cNvSpPr>
            <p:nvPr/>
          </p:nvSpPr>
          <p:spPr bwMode="auto">
            <a:xfrm rot="16200000" flipH="1">
              <a:off x="7835002" y="1899752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5" name="TextBox 274">
              <a:extLst>
                <a:ext uri="{FF2B5EF4-FFF2-40B4-BE49-F238E27FC236}">
                  <a16:creationId xmlns:a16="http://schemas.microsoft.com/office/drawing/2014/main" id="{742864FC-D38A-B24A-AC25-6553BB02C58C}"/>
                </a:ext>
              </a:extLst>
            </p:cNvPr>
            <p:cNvSpPr txBox="1"/>
            <p:nvPr/>
          </p:nvSpPr>
          <p:spPr>
            <a:xfrm>
              <a:off x="8441164" y="1180975"/>
              <a:ext cx="6858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C</a:t>
              </a:r>
            </a:p>
          </p:txBody>
        </p:sp>
        <p:sp>
          <p:nvSpPr>
            <p:cNvPr id="276" name="TextBox 275">
              <a:extLst>
                <a:ext uri="{FF2B5EF4-FFF2-40B4-BE49-F238E27FC236}">
                  <a16:creationId xmlns:a16="http://schemas.microsoft.com/office/drawing/2014/main" id="{7121C710-C318-6749-A428-11328B58C2B7}"/>
                </a:ext>
              </a:extLst>
            </p:cNvPr>
            <p:cNvSpPr txBox="1"/>
            <p:nvPr/>
          </p:nvSpPr>
          <p:spPr>
            <a:xfrm>
              <a:off x="6975224" y="1790574"/>
              <a:ext cx="6858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E</a:t>
              </a:r>
            </a:p>
          </p:txBody>
        </p:sp>
        <p:sp>
          <p:nvSpPr>
            <p:cNvPr id="277" name="TextBox 276">
              <a:extLst>
                <a:ext uri="{FF2B5EF4-FFF2-40B4-BE49-F238E27FC236}">
                  <a16:creationId xmlns:a16="http://schemas.microsoft.com/office/drawing/2014/main" id="{085DC429-6803-C84F-A348-E3DF9C5ACA12}"/>
                </a:ext>
              </a:extLst>
            </p:cNvPr>
            <p:cNvSpPr txBox="1"/>
            <p:nvPr/>
          </p:nvSpPr>
          <p:spPr>
            <a:xfrm>
              <a:off x="7722709" y="1812344"/>
              <a:ext cx="6858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E</a:t>
              </a:r>
            </a:p>
          </p:txBody>
        </p:sp>
        <p:sp>
          <p:nvSpPr>
            <p:cNvPr id="278" name="TextBox 277">
              <a:extLst>
                <a:ext uri="{FF2B5EF4-FFF2-40B4-BE49-F238E27FC236}">
                  <a16:creationId xmlns:a16="http://schemas.microsoft.com/office/drawing/2014/main" id="{34F0076C-09B5-0648-9715-F6BE0399784D}"/>
                </a:ext>
              </a:extLst>
            </p:cNvPr>
            <p:cNvSpPr txBox="1"/>
            <p:nvPr/>
          </p:nvSpPr>
          <p:spPr>
            <a:xfrm>
              <a:off x="7075314" y="2486935"/>
              <a:ext cx="6858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1</a:t>
              </a:r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15BCB0E2-4DDD-AB45-8099-735128AAB8EE}"/>
                </a:ext>
              </a:extLst>
            </p:cNvPr>
            <p:cNvSpPr/>
            <p:nvPr/>
          </p:nvSpPr>
          <p:spPr>
            <a:xfrm>
              <a:off x="7535450" y="221455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6309526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0" y="180243"/>
            <a:ext cx="11958452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/>
              <a:t>NorCal transmitter switch</a:t>
            </a:r>
            <a:endParaRPr sz="4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1331F67-F7D0-754C-9B60-59BD56902535}"/>
              </a:ext>
            </a:extLst>
          </p:cNvPr>
          <p:cNvSpPr txBox="1"/>
          <p:nvPr/>
        </p:nvSpPr>
        <p:spPr>
          <a:xfrm>
            <a:off x="4900667" y="2174870"/>
            <a:ext cx="5992510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285750" indent="-285750" defTabSz="457200" latinLnBrk="1" hangingPunct="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When key is down, transistor conducts </a:t>
            </a:r>
            <a:endParaRPr lang="en-US" sz="20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0F37C95-CCEF-BE48-BF83-340BBADB3AD9}"/>
              </a:ext>
            </a:extLst>
          </p:cNvPr>
          <p:cNvGrpSpPr/>
          <p:nvPr/>
        </p:nvGrpSpPr>
        <p:grpSpPr>
          <a:xfrm>
            <a:off x="610953" y="2236425"/>
            <a:ext cx="3064087" cy="3018596"/>
            <a:chOff x="2402664" y="1136495"/>
            <a:chExt cx="3064087" cy="3018596"/>
          </a:xfrm>
        </p:grpSpPr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33749E67-877D-C442-A99F-41CDA88BC3D9}"/>
                </a:ext>
              </a:extLst>
            </p:cNvPr>
            <p:cNvSpPr txBox="1"/>
            <p:nvPr/>
          </p:nvSpPr>
          <p:spPr>
            <a:xfrm>
              <a:off x="3090534" y="1136495"/>
              <a:ext cx="69104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2N3906</a:t>
              </a:r>
            </a:p>
          </p:txBody>
        </p:sp>
        <p:grpSp>
          <p:nvGrpSpPr>
            <p:cNvPr id="12" name="Group 479">
              <a:extLst>
                <a:ext uri="{FF2B5EF4-FFF2-40B4-BE49-F238E27FC236}">
                  <a16:creationId xmlns:a16="http://schemas.microsoft.com/office/drawing/2014/main" id="{EEA918E2-C0F2-7240-BBCC-A2BE6F41FE70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3014333" y="1453116"/>
              <a:ext cx="304800" cy="609600"/>
              <a:chOff x="4944" y="1344"/>
              <a:chExt cx="192" cy="384"/>
            </a:xfrm>
          </p:grpSpPr>
          <p:sp>
            <p:nvSpPr>
              <p:cNvPr id="13" name="Freeform 30">
                <a:extLst>
                  <a:ext uri="{FF2B5EF4-FFF2-40B4-BE49-F238E27FC236}">
                    <a16:creationId xmlns:a16="http://schemas.microsoft.com/office/drawing/2014/main" id="{573350F2-ACD5-E94A-B88D-76420A3F361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944" y="1344"/>
                <a:ext cx="96" cy="384"/>
              </a:xfrm>
              <a:custGeom>
                <a:avLst/>
                <a:gdLst>
                  <a:gd name="T0" fmla="*/ 0 w 192"/>
                  <a:gd name="T1" fmla="*/ 0 h 768"/>
                  <a:gd name="T2" fmla="*/ 0 w 192"/>
                  <a:gd name="T3" fmla="*/ 3 h 768"/>
                  <a:gd name="T4" fmla="*/ 3 w 192"/>
                  <a:gd name="T5" fmla="*/ 5 h 768"/>
                  <a:gd name="T6" fmla="*/ 3 w 192"/>
                  <a:gd name="T7" fmla="*/ 8 h 768"/>
                  <a:gd name="T8" fmla="*/ 0 w 192"/>
                  <a:gd name="T9" fmla="*/ 9 h 768"/>
                  <a:gd name="T10" fmla="*/ 0 w 192"/>
                  <a:gd name="T11" fmla="*/ 12 h 76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92"/>
                  <a:gd name="T19" fmla="*/ 0 h 768"/>
                  <a:gd name="T20" fmla="*/ 192 w 192"/>
                  <a:gd name="T21" fmla="*/ 768 h 76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Line 31">
                <a:extLst>
                  <a:ext uri="{FF2B5EF4-FFF2-40B4-BE49-F238E27FC236}">
                    <a16:creationId xmlns:a16="http://schemas.microsoft.com/office/drawing/2014/main" id="{2EAEA0FB-C7BE-B448-8F7F-F4FB9139706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040" y="1436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" name="Line 32">
                <a:extLst>
                  <a:ext uri="{FF2B5EF4-FFF2-40B4-BE49-F238E27FC236}">
                    <a16:creationId xmlns:a16="http://schemas.microsoft.com/office/drawing/2014/main" id="{947B9202-CAC3-8544-9FF0-935DAA94A33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040" y="1536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" name="Freeform 33">
                <a:extLst>
                  <a:ext uri="{FF2B5EF4-FFF2-40B4-BE49-F238E27FC236}">
                    <a16:creationId xmlns:a16="http://schemas.microsoft.com/office/drawing/2014/main" id="{ED48577C-651A-FE4D-B963-F44E79F6471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560000" flipH="1">
                <a:off x="4994" y="1449"/>
                <a:ext cx="48" cy="48"/>
              </a:xfrm>
              <a:custGeom>
                <a:avLst/>
                <a:gdLst>
                  <a:gd name="T0" fmla="*/ 0 w 96"/>
                  <a:gd name="T1" fmla="*/ 1 h 96"/>
                  <a:gd name="T2" fmla="*/ 2 w 96"/>
                  <a:gd name="T3" fmla="*/ 0 h 96"/>
                  <a:gd name="T4" fmla="*/ 2 w 96"/>
                  <a:gd name="T5" fmla="*/ 2 h 96"/>
                  <a:gd name="T6" fmla="*/ 0 w 96"/>
                  <a:gd name="T7" fmla="*/ 1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6"/>
                  <a:gd name="T13" fmla="*/ 0 h 96"/>
                  <a:gd name="T14" fmla="*/ 96 w 96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2" name="Group 210">
              <a:extLst>
                <a:ext uri="{FF2B5EF4-FFF2-40B4-BE49-F238E27FC236}">
                  <a16:creationId xmlns:a16="http://schemas.microsoft.com/office/drawing/2014/main" id="{ABBA7021-996E-4C44-A475-54013C55F3B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14333" y="3156089"/>
              <a:ext cx="304800" cy="762000"/>
              <a:chOff x="3216" y="1728"/>
              <a:chExt cx="192" cy="480"/>
            </a:xfrm>
          </p:grpSpPr>
          <p:sp>
            <p:nvSpPr>
              <p:cNvPr id="23" name="Line 8">
                <a:extLst>
                  <a:ext uri="{FF2B5EF4-FFF2-40B4-BE49-F238E27FC236}">
                    <a16:creationId xmlns:a16="http://schemas.microsoft.com/office/drawing/2014/main" id="{A8100BCD-9ADF-9844-A312-C2718911C05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Line 9">
                <a:extLst>
                  <a:ext uri="{FF2B5EF4-FFF2-40B4-BE49-F238E27FC236}">
                    <a16:creationId xmlns:a16="http://schemas.microsoft.com/office/drawing/2014/main" id="{D802B776-1138-F947-976E-3465C5CEC2C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Line 10">
                <a:extLst>
                  <a:ext uri="{FF2B5EF4-FFF2-40B4-BE49-F238E27FC236}">
                    <a16:creationId xmlns:a16="http://schemas.microsoft.com/office/drawing/2014/main" id="{205B97A2-D15E-A249-B63D-2BA447EA9C1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" name="Line 11">
                <a:extLst>
                  <a:ext uri="{FF2B5EF4-FFF2-40B4-BE49-F238E27FC236}">
                    <a16:creationId xmlns:a16="http://schemas.microsoft.com/office/drawing/2014/main" id="{EEF5A3A3-7F03-F34A-A547-FFBF026DE26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7" name="Freeform 12">
              <a:extLst>
                <a:ext uri="{FF2B5EF4-FFF2-40B4-BE49-F238E27FC236}">
                  <a16:creationId xmlns:a16="http://schemas.microsoft.com/office/drawing/2014/main" id="{53DF5DA1-763B-9B49-9982-CE79D2E9D6A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927914" y="1609057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8" name="Group 222">
              <a:extLst>
                <a:ext uri="{FF2B5EF4-FFF2-40B4-BE49-F238E27FC236}">
                  <a16:creationId xmlns:a16="http://schemas.microsoft.com/office/drawing/2014/main" id="{6E7D6294-569D-B546-9288-DE264A4CC7B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14333" y="3774091"/>
              <a:ext cx="304800" cy="381000"/>
              <a:chOff x="4272" y="3072"/>
              <a:chExt cx="192" cy="240"/>
            </a:xfrm>
          </p:grpSpPr>
          <p:sp>
            <p:nvSpPr>
              <p:cNvPr id="29" name="Line 99">
                <a:extLst>
                  <a:ext uri="{FF2B5EF4-FFF2-40B4-BE49-F238E27FC236}">
                    <a16:creationId xmlns:a16="http://schemas.microsoft.com/office/drawing/2014/main" id="{F1124842-C789-8F49-AC42-25974B3046F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" name="Line 100">
                <a:extLst>
                  <a:ext uri="{FF2B5EF4-FFF2-40B4-BE49-F238E27FC236}">
                    <a16:creationId xmlns:a16="http://schemas.microsoft.com/office/drawing/2014/main" id="{83AED745-32B1-464E-BE3E-B4EE0B65C19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Line 101">
                <a:extLst>
                  <a:ext uri="{FF2B5EF4-FFF2-40B4-BE49-F238E27FC236}">
                    <a16:creationId xmlns:a16="http://schemas.microsoft.com/office/drawing/2014/main" id="{F3A308D9-CE48-464C-B672-E46ADC1729F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Line 102">
                <a:extLst>
                  <a:ext uri="{FF2B5EF4-FFF2-40B4-BE49-F238E27FC236}">
                    <a16:creationId xmlns:a16="http://schemas.microsoft.com/office/drawing/2014/main" id="{1E73DC23-0321-9D4F-8ED8-EB445859AD5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" name="Line 103">
                <a:extLst>
                  <a:ext uri="{FF2B5EF4-FFF2-40B4-BE49-F238E27FC236}">
                    <a16:creationId xmlns:a16="http://schemas.microsoft.com/office/drawing/2014/main" id="{322011FA-D5A0-DB44-8095-42FAD4AB2F5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" name="Line 104">
                <a:extLst>
                  <a:ext uri="{FF2B5EF4-FFF2-40B4-BE49-F238E27FC236}">
                    <a16:creationId xmlns:a16="http://schemas.microsoft.com/office/drawing/2014/main" id="{F00F04F7-E824-0A4C-B60E-C9D1F81DC0D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5" name="Group 218">
              <a:extLst>
                <a:ext uri="{FF2B5EF4-FFF2-40B4-BE49-F238E27FC236}">
                  <a16:creationId xmlns:a16="http://schemas.microsoft.com/office/drawing/2014/main" id="{C075486C-3267-7748-ACB7-931896233E89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3460900" y="2822933"/>
              <a:ext cx="152400" cy="762000"/>
              <a:chOff x="5280" y="1200"/>
              <a:chExt cx="96" cy="480"/>
            </a:xfrm>
          </p:grpSpPr>
          <p:sp>
            <p:nvSpPr>
              <p:cNvPr id="36" name="Line 106">
                <a:extLst>
                  <a:ext uri="{FF2B5EF4-FFF2-40B4-BE49-F238E27FC236}">
                    <a16:creationId xmlns:a16="http://schemas.microsoft.com/office/drawing/2014/main" id="{76832A90-282F-CD4D-89FD-50CA83BD919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20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Line 107">
                <a:extLst>
                  <a:ext uri="{FF2B5EF4-FFF2-40B4-BE49-F238E27FC236}">
                    <a16:creationId xmlns:a16="http://schemas.microsoft.com/office/drawing/2014/main" id="{4235E8DF-6305-C14B-89A4-EA7F7654AEF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280" y="1392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Freeform 108">
                <a:extLst>
                  <a:ext uri="{FF2B5EF4-FFF2-40B4-BE49-F238E27FC236}">
                    <a16:creationId xmlns:a16="http://schemas.microsoft.com/office/drawing/2014/main" id="{59A63914-06FB-3741-8B3A-B7FFB473FD0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280" y="1392"/>
                <a:ext cx="96" cy="96"/>
              </a:xfrm>
              <a:custGeom>
                <a:avLst/>
                <a:gdLst>
                  <a:gd name="T0" fmla="*/ 0 w 288"/>
                  <a:gd name="T1" fmla="*/ 0 h 240"/>
                  <a:gd name="T2" fmla="*/ 0 w 288"/>
                  <a:gd name="T3" fmla="*/ 1 h 240"/>
                  <a:gd name="T4" fmla="*/ 0 w 288"/>
                  <a:gd name="T5" fmla="*/ 1 h 240"/>
                  <a:gd name="T6" fmla="*/ 0 w 288"/>
                  <a:gd name="T7" fmla="*/ 0 h 24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8"/>
                  <a:gd name="T13" fmla="*/ 0 h 240"/>
                  <a:gd name="T14" fmla="*/ 288 w 288"/>
                  <a:gd name="T15" fmla="*/ 240 h 24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8" h="240">
                    <a:moveTo>
                      <a:pt x="144" y="0"/>
                    </a:moveTo>
                    <a:lnTo>
                      <a:pt x="0" y="240"/>
                    </a:lnTo>
                    <a:lnTo>
                      <a:pt x="288" y="240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" name="Line 109">
                <a:extLst>
                  <a:ext uri="{FF2B5EF4-FFF2-40B4-BE49-F238E27FC236}">
                    <a16:creationId xmlns:a16="http://schemas.microsoft.com/office/drawing/2014/main" id="{3E9655D3-E0CF-E944-B7D2-90964C1B9D6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488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0" name="Freeform 12">
              <a:extLst>
                <a:ext uri="{FF2B5EF4-FFF2-40B4-BE49-F238E27FC236}">
                  <a16:creationId xmlns:a16="http://schemas.microsoft.com/office/drawing/2014/main" id="{7B1808C0-9848-BD44-8FDC-F5DDD3785863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094074" y="2404722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BACCDC0F-72B4-7943-9FC6-10470ECEAB94}"/>
                </a:ext>
              </a:extLst>
            </p:cNvPr>
            <p:cNvCxnSpPr>
              <a:cxnSpLocks/>
            </p:cNvCxnSpPr>
            <p:nvPr/>
          </p:nvCxnSpPr>
          <p:spPr>
            <a:xfrm>
              <a:off x="3166733" y="1870002"/>
              <a:ext cx="0" cy="541374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663DDD2B-835A-344F-A740-739962A0D1E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59550" y="1605516"/>
              <a:ext cx="117926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A4AB47F8-4726-3B41-9DEA-855CAFA609C1}"/>
                </a:ext>
              </a:extLst>
            </p:cNvPr>
            <p:cNvCxnSpPr>
              <a:cxnSpLocks/>
            </p:cNvCxnSpPr>
            <p:nvPr/>
          </p:nvCxnSpPr>
          <p:spPr>
            <a:xfrm>
              <a:off x="3156100" y="2368844"/>
              <a:ext cx="85953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65A82A9C-544E-4F47-9902-96A3928665B2}"/>
                </a:ext>
              </a:extLst>
            </p:cNvPr>
            <p:cNvSpPr/>
            <p:nvPr/>
          </p:nvSpPr>
          <p:spPr>
            <a:xfrm>
              <a:off x="2841800" y="155721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6BCD6502-C8D1-2344-8DC2-7AE499BDCF99}"/>
                </a:ext>
              </a:extLst>
            </p:cNvPr>
            <p:cNvSpPr/>
            <p:nvPr/>
          </p:nvSpPr>
          <p:spPr>
            <a:xfrm>
              <a:off x="3119948" y="315148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F2445498-92E0-9249-BD0C-440381B66B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65700" y="3203933"/>
              <a:ext cx="77311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A10EF27A-2F16-A345-9603-87585BA2FF82}"/>
                </a:ext>
              </a:extLst>
            </p:cNvPr>
            <p:cNvCxnSpPr/>
            <p:nvPr/>
          </p:nvCxnSpPr>
          <p:spPr>
            <a:xfrm>
              <a:off x="4394795" y="3197201"/>
              <a:ext cx="0" cy="675152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type="triangle"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E4219FD9-CBFA-194E-B711-C6B2409B528D}"/>
                </a:ext>
              </a:extLst>
            </p:cNvPr>
            <p:cNvSpPr txBox="1"/>
            <p:nvPr/>
          </p:nvSpPr>
          <p:spPr>
            <a:xfrm>
              <a:off x="4483472" y="3530340"/>
              <a:ext cx="69104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relay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8A4AFBD0-D606-244D-BA25-89B8C46D1A7A}"/>
                </a:ext>
              </a:extLst>
            </p:cNvPr>
            <p:cNvSpPr txBox="1"/>
            <p:nvPr/>
          </p:nvSpPr>
          <p:spPr>
            <a:xfrm>
              <a:off x="4648240" y="2977718"/>
              <a:ext cx="69104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Key jack</a:t>
              </a: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04BF9AD5-4265-734B-84CB-B8A404240E86}"/>
                </a:ext>
              </a:extLst>
            </p:cNvPr>
            <p:cNvSpPr/>
            <p:nvPr/>
          </p:nvSpPr>
          <p:spPr>
            <a:xfrm>
              <a:off x="4463199" y="315502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362CD5DC-4186-D24E-9505-0B95CDAD4788}"/>
                </a:ext>
              </a:extLst>
            </p:cNvPr>
            <p:cNvSpPr txBox="1"/>
            <p:nvPr/>
          </p:nvSpPr>
          <p:spPr>
            <a:xfrm>
              <a:off x="4117677" y="1886736"/>
              <a:ext cx="108781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24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(150K)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A716805A-E441-4D42-93B3-E3CD15A49BD2}"/>
                </a:ext>
              </a:extLst>
            </p:cNvPr>
            <p:cNvSpPr txBox="1"/>
            <p:nvPr/>
          </p:nvSpPr>
          <p:spPr>
            <a:xfrm>
              <a:off x="3346554" y="2613452"/>
              <a:ext cx="108781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9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(47K)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A356800E-9E8F-9E4C-9FF8-A122FEEC25A4}"/>
                </a:ext>
              </a:extLst>
            </p:cNvPr>
            <p:cNvSpPr txBox="1"/>
            <p:nvPr/>
          </p:nvSpPr>
          <p:spPr>
            <a:xfrm>
              <a:off x="3262647" y="3606487"/>
              <a:ext cx="108781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4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7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(47nF)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77338199-9441-F54D-88EC-50BD23951D49}"/>
                </a:ext>
              </a:extLst>
            </p:cNvPr>
            <p:cNvSpPr txBox="1"/>
            <p:nvPr/>
          </p:nvSpPr>
          <p:spPr>
            <a:xfrm>
              <a:off x="2402664" y="1723363"/>
              <a:ext cx="69104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8V TX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761689B5-A5C4-C44C-BFA5-4F595E41A923}"/>
                </a:ext>
              </a:extLst>
            </p:cNvPr>
            <p:cNvSpPr txBox="1"/>
            <p:nvPr/>
          </p:nvSpPr>
          <p:spPr>
            <a:xfrm>
              <a:off x="4775706" y="1488001"/>
              <a:ext cx="69104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8V</a:t>
              </a: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095AF4FD-B8D3-B94B-BE54-6A1E616CFCBD}"/>
                </a:ext>
              </a:extLst>
            </p:cNvPr>
            <p:cNvSpPr/>
            <p:nvPr/>
          </p:nvSpPr>
          <p:spPr>
            <a:xfrm>
              <a:off x="4482760" y="156074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7502FEF-1238-724B-B875-316A1F75CC3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48194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74567" y="104400"/>
            <a:ext cx="11867012" cy="7386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800" dirty="0" err="1"/>
              <a:t>Norcal</a:t>
            </a:r>
            <a:r>
              <a:rPr lang="en-US" sz="4800" dirty="0"/>
              <a:t> receiver switch</a:t>
            </a:r>
            <a:endParaRPr sz="4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1331F67-F7D0-754C-9B60-59BD56902535}"/>
              </a:ext>
            </a:extLst>
          </p:cNvPr>
          <p:cNvSpPr txBox="1"/>
          <p:nvPr/>
        </p:nvSpPr>
        <p:spPr>
          <a:xfrm>
            <a:off x="4770793" y="3002300"/>
            <a:ext cx="5405571" cy="98488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indent="-285750" defTabSz="457200" latinLnBrk="1" hangingPunct="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When transistor conducts the receiver filter shorts</a:t>
            </a:r>
            <a:endParaRPr lang="en-US" sz="20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33749E67-877D-C442-A99F-41CDA88BC3D9}"/>
                  </a:ext>
                </a:extLst>
              </p:cNvPr>
              <p:cNvSpPr txBox="1"/>
              <p:nvPr/>
            </p:nvSpPr>
            <p:spPr>
              <a:xfrm>
                <a:off x="4770793" y="1747498"/>
                <a:ext cx="5804441" cy="40010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Receiver mixer or an oscilloscope w</a:t>
                </a:r>
                <a:r>
                  <a:rPr lang="en-US" sz="2000" dirty="0">
                    <a:solidFill>
                      <a:srgbClr val="000000"/>
                    </a:solidFill>
                  </a:rPr>
                  <a:t>ith 50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33749E67-877D-C442-A99F-41CDA88BC3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0793" y="1747498"/>
                <a:ext cx="5804441" cy="400108"/>
              </a:xfrm>
              <a:prstGeom prst="rect">
                <a:avLst/>
              </a:prstGeom>
              <a:blipFill>
                <a:blip r:embed="rId3"/>
                <a:stretch>
                  <a:fillRect l="-1528" t="-9375" b="-2812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TextBox 65">
            <a:extLst>
              <a:ext uri="{FF2B5EF4-FFF2-40B4-BE49-F238E27FC236}">
                <a16:creationId xmlns:a16="http://schemas.microsoft.com/office/drawing/2014/main" id="{7319A3BB-CA5C-5B42-B7D7-48E65B081A51}"/>
              </a:ext>
            </a:extLst>
          </p:cNvPr>
          <p:cNvSpPr txBox="1"/>
          <p:nvPr/>
        </p:nvSpPr>
        <p:spPr>
          <a:xfrm>
            <a:off x="707679" y="5013277"/>
            <a:ext cx="2494023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400" dirty="0">
                <a:solidFill>
                  <a:srgbClr val="000000"/>
                </a:solidFill>
              </a:rPr>
              <a:t>If using f</a:t>
            </a:r>
            <a:r>
              <a: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unction generator</a:t>
            </a:r>
          </a:p>
          <a:p>
            <a:pPr defTabSz="457200" latinLnBrk="1" hangingPunct="0"/>
            <a:r>
              <a:rPr lang="en-US" sz="1400" dirty="0">
                <a:solidFill>
                  <a:srgbClr val="000000"/>
                </a:solidFill>
              </a:rPr>
              <a:t>use a 1.8K resistor</a:t>
            </a:r>
            <a:endParaRPr lang="en-US" sz="14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8976316B-FE98-9344-9080-39847E136865}"/>
              </a:ext>
            </a:extLst>
          </p:cNvPr>
          <p:cNvSpPr txBox="1"/>
          <p:nvPr/>
        </p:nvSpPr>
        <p:spPr>
          <a:xfrm>
            <a:off x="2849819" y="2015435"/>
            <a:ext cx="1303542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</a:t>
            </a:r>
            <a:r>
              <a:rPr lang="en-US" sz="14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 </a:t>
            </a:r>
            <a:r>
              <a: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(15uH)</a:t>
            </a:r>
            <a:endParaRPr lang="en-US" sz="1400" baseline="-250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8A7C911-929F-6F4D-9BFB-C6F3FD3142E7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42</a:t>
            </a:fld>
            <a:endParaRPr lang="en-US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4799A60E-6540-FD45-89D3-8281374D14EA}"/>
              </a:ext>
            </a:extLst>
          </p:cNvPr>
          <p:cNvSpPr txBox="1"/>
          <p:nvPr/>
        </p:nvSpPr>
        <p:spPr>
          <a:xfrm>
            <a:off x="421479" y="4177642"/>
            <a:ext cx="1348988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Harmonic filter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10D9147-E77A-1E4A-86DD-A7988728084D}"/>
              </a:ext>
            </a:extLst>
          </p:cNvPr>
          <p:cNvGrpSpPr/>
          <p:nvPr/>
        </p:nvGrpSpPr>
        <p:grpSpPr>
          <a:xfrm>
            <a:off x="714377" y="1810033"/>
            <a:ext cx="2857239" cy="2099029"/>
            <a:chOff x="3804468" y="1962160"/>
            <a:chExt cx="2857239" cy="2099029"/>
          </a:xfrm>
        </p:grpSpPr>
        <p:grpSp>
          <p:nvGrpSpPr>
            <p:cNvPr id="6" name="Group 209">
              <a:extLst>
                <a:ext uri="{FF2B5EF4-FFF2-40B4-BE49-F238E27FC236}">
                  <a16:creationId xmlns:a16="http://schemas.microsoft.com/office/drawing/2014/main" id="{891045C6-7AC3-804A-86E3-DA5A9D846C45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6147435" y="2357838"/>
              <a:ext cx="155448" cy="731520"/>
              <a:chOff x="3935" y="1728"/>
              <a:chExt cx="96" cy="480"/>
            </a:xfrm>
          </p:grpSpPr>
          <p:sp>
            <p:nvSpPr>
              <p:cNvPr id="7" name="Arc 59">
                <a:extLst>
                  <a:ext uri="{FF2B5EF4-FFF2-40B4-BE49-F238E27FC236}">
                    <a16:creationId xmlns:a16="http://schemas.microsoft.com/office/drawing/2014/main" id="{5180C9A1-6030-6445-9FBA-11F1F486F6A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" name="Arc 60">
                <a:extLst>
                  <a:ext uri="{FF2B5EF4-FFF2-40B4-BE49-F238E27FC236}">
                    <a16:creationId xmlns:a16="http://schemas.microsoft.com/office/drawing/2014/main" id="{73AABC3A-D395-6941-AFCC-B07FBF424B6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" name="Arc 61">
                <a:extLst>
                  <a:ext uri="{FF2B5EF4-FFF2-40B4-BE49-F238E27FC236}">
                    <a16:creationId xmlns:a16="http://schemas.microsoft.com/office/drawing/2014/main" id="{C181E06F-FFAF-6141-87D7-E8824E7E9D8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" name="Arc 62">
                <a:extLst>
                  <a:ext uri="{FF2B5EF4-FFF2-40B4-BE49-F238E27FC236}">
                    <a16:creationId xmlns:a16="http://schemas.microsoft.com/office/drawing/2014/main" id="{462487AB-5C41-9844-BEF4-C648CFD37EC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" name="Line 63">
                <a:extLst>
                  <a:ext uri="{FF2B5EF4-FFF2-40B4-BE49-F238E27FC236}">
                    <a16:creationId xmlns:a16="http://schemas.microsoft.com/office/drawing/2014/main" id="{DF2AEB57-3575-9442-8859-715EAACD689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Line 64">
                <a:extLst>
                  <a:ext uri="{FF2B5EF4-FFF2-40B4-BE49-F238E27FC236}">
                    <a16:creationId xmlns:a16="http://schemas.microsoft.com/office/drawing/2014/main" id="{ED79B98A-4BED-F745-BB4F-24EC02D69FA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Arc 65">
                <a:extLst>
                  <a:ext uri="{FF2B5EF4-FFF2-40B4-BE49-F238E27FC236}">
                    <a16:creationId xmlns:a16="http://schemas.microsoft.com/office/drawing/2014/main" id="{D9455F96-8ACD-BB4E-86C8-810EFC457AA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" name="Arc 66">
                <a:extLst>
                  <a:ext uri="{FF2B5EF4-FFF2-40B4-BE49-F238E27FC236}">
                    <a16:creationId xmlns:a16="http://schemas.microsoft.com/office/drawing/2014/main" id="{5F6AAE38-F0CF-3B4D-957A-3ED9191EDCB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" name="Arc 67">
                <a:extLst>
                  <a:ext uri="{FF2B5EF4-FFF2-40B4-BE49-F238E27FC236}">
                    <a16:creationId xmlns:a16="http://schemas.microsoft.com/office/drawing/2014/main" id="{12239659-9E5D-9A4B-B3AC-C77529F77EE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" name="Arc 68">
                <a:extLst>
                  <a:ext uri="{FF2B5EF4-FFF2-40B4-BE49-F238E27FC236}">
                    <a16:creationId xmlns:a16="http://schemas.microsoft.com/office/drawing/2014/main" id="{68E6113A-F516-D34C-9F55-766962C286E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" name="Arc 69">
                <a:extLst>
                  <a:ext uri="{FF2B5EF4-FFF2-40B4-BE49-F238E27FC236}">
                    <a16:creationId xmlns:a16="http://schemas.microsoft.com/office/drawing/2014/main" id="{B28D57D9-CD56-6345-A1DA-9022254134E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" name="Arc 70">
                <a:extLst>
                  <a:ext uri="{FF2B5EF4-FFF2-40B4-BE49-F238E27FC236}">
                    <a16:creationId xmlns:a16="http://schemas.microsoft.com/office/drawing/2014/main" id="{90700A59-EE02-8B40-A733-E3FCBBE44AD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" name="Arc 71">
                <a:extLst>
                  <a:ext uri="{FF2B5EF4-FFF2-40B4-BE49-F238E27FC236}">
                    <a16:creationId xmlns:a16="http://schemas.microsoft.com/office/drawing/2014/main" id="{F2DC1126-3C43-894D-A71F-9DF08558D57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1" name="Group 210">
              <a:extLst>
                <a:ext uri="{FF2B5EF4-FFF2-40B4-BE49-F238E27FC236}">
                  <a16:creationId xmlns:a16="http://schemas.microsoft.com/office/drawing/2014/main" id="{246401B3-A701-B146-BA0C-4264534FDD7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348269" y="3001037"/>
              <a:ext cx="304800" cy="762000"/>
              <a:chOff x="3216" y="1728"/>
              <a:chExt cx="192" cy="480"/>
            </a:xfrm>
          </p:grpSpPr>
          <p:sp>
            <p:nvSpPr>
              <p:cNvPr id="22" name="Line 8">
                <a:extLst>
                  <a:ext uri="{FF2B5EF4-FFF2-40B4-BE49-F238E27FC236}">
                    <a16:creationId xmlns:a16="http://schemas.microsoft.com/office/drawing/2014/main" id="{9D607DA7-2E86-7346-82AD-C2D97AA0013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Line 9">
                <a:extLst>
                  <a:ext uri="{FF2B5EF4-FFF2-40B4-BE49-F238E27FC236}">
                    <a16:creationId xmlns:a16="http://schemas.microsoft.com/office/drawing/2014/main" id="{3370AC0E-A885-294C-9F0E-44B8C80FB78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Line 10">
                <a:extLst>
                  <a:ext uri="{FF2B5EF4-FFF2-40B4-BE49-F238E27FC236}">
                    <a16:creationId xmlns:a16="http://schemas.microsoft.com/office/drawing/2014/main" id="{4AA0029A-F2A6-4C41-8FB2-404F9A77884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Line 11">
                <a:extLst>
                  <a:ext uri="{FF2B5EF4-FFF2-40B4-BE49-F238E27FC236}">
                    <a16:creationId xmlns:a16="http://schemas.microsoft.com/office/drawing/2014/main" id="{3D7088A6-CF46-E64C-9330-55000DE29B0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BCAED0B-55DC-E942-B4DD-C5B3C40CE239}"/>
                </a:ext>
              </a:extLst>
            </p:cNvPr>
            <p:cNvCxnSpPr>
              <a:cxnSpLocks/>
            </p:cNvCxnSpPr>
            <p:nvPr/>
          </p:nvCxnSpPr>
          <p:spPr>
            <a:xfrm>
              <a:off x="4976199" y="3012579"/>
              <a:ext cx="528577" cy="3064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27" name="Group 210">
              <a:extLst>
                <a:ext uri="{FF2B5EF4-FFF2-40B4-BE49-F238E27FC236}">
                  <a16:creationId xmlns:a16="http://schemas.microsoft.com/office/drawing/2014/main" id="{BDFBE45A-62AE-2042-836B-87ACB0EF8E32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5358902" y="2340232"/>
              <a:ext cx="304800" cy="762000"/>
              <a:chOff x="3216" y="1728"/>
              <a:chExt cx="192" cy="480"/>
            </a:xfrm>
          </p:grpSpPr>
          <p:sp>
            <p:nvSpPr>
              <p:cNvPr id="28" name="Line 8">
                <a:extLst>
                  <a:ext uri="{FF2B5EF4-FFF2-40B4-BE49-F238E27FC236}">
                    <a16:creationId xmlns:a16="http://schemas.microsoft.com/office/drawing/2014/main" id="{438F6AE3-CB8B-2441-A883-662433627C2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" name="Line 9">
                <a:extLst>
                  <a:ext uri="{FF2B5EF4-FFF2-40B4-BE49-F238E27FC236}">
                    <a16:creationId xmlns:a16="http://schemas.microsoft.com/office/drawing/2014/main" id="{A958F18E-4787-564E-972F-ADC10267E5D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" name="Line 10">
                <a:extLst>
                  <a:ext uri="{FF2B5EF4-FFF2-40B4-BE49-F238E27FC236}">
                    <a16:creationId xmlns:a16="http://schemas.microsoft.com/office/drawing/2014/main" id="{0AFF3228-504B-534D-8B40-F5370317A2D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Line 11">
                <a:extLst>
                  <a:ext uri="{FF2B5EF4-FFF2-40B4-BE49-F238E27FC236}">
                    <a16:creationId xmlns:a16="http://schemas.microsoft.com/office/drawing/2014/main" id="{E1875EE4-BCFD-5543-A0F4-BAE1737CBA1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2" name="Group 478">
              <a:extLst>
                <a:ext uri="{FF2B5EF4-FFF2-40B4-BE49-F238E27FC236}">
                  <a16:creationId xmlns:a16="http://schemas.microsoft.com/office/drawing/2014/main" id="{156CC823-2587-374F-8C87-F82DA0CDD1E4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5479043" y="2714689"/>
              <a:ext cx="401622" cy="609600"/>
              <a:chOff x="4656" y="1344"/>
              <a:chExt cx="192" cy="384"/>
            </a:xfrm>
          </p:grpSpPr>
          <p:sp>
            <p:nvSpPr>
              <p:cNvPr id="33" name="Freeform 32">
                <a:extLst>
                  <a:ext uri="{FF2B5EF4-FFF2-40B4-BE49-F238E27FC236}">
                    <a16:creationId xmlns:a16="http://schemas.microsoft.com/office/drawing/2014/main" id="{0AA07468-9E66-F84C-83DA-8C92925FE25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34" name="Line 36">
                <a:extLst>
                  <a:ext uri="{FF2B5EF4-FFF2-40B4-BE49-F238E27FC236}">
                    <a16:creationId xmlns:a16="http://schemas.microsoft.com/office/drawing/2014/main" id="{244350C0-AD32-9D4C-9076-EF1FF52C31E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35" name="Line 37">
                <a:extLst>
                  <a:ext uri="{FF2B5EF4-FFF2-40B4-BE49-F238E27FC236}">
                    <a16:creationId xmlns:a16="http://schemas.microsoft.com/office/drawing/2014/main" id="{03AA459C-AE51-2346-844C-F901963649A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36" name="Freeform 35">
                <a:extLst>
                  <a:ext uri="{FF2B5EF4-FFF2-40B4-BE49-F238E27FC236}">
                    <a16:creationId xmlns:a16="http://schemas.microsoft.com/office/drawing/2014/main" id="{F640554F-C71D-F84F-929B-66DA99B49D7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9D6C519C-9528-C54C-8539-CC04B8E76BD9}"/>
                </a:ext>
              </a:extLst>
            </p:cNvPr>
            <p:cNvSpPr txBox="1"/>
            <p:nvPr/>
          </p:nvSpPr>
          <p:spPr>
            <a:xfrm>
              <a:off x="5927021" y="2807783"/>
              <a:ext cx="69104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2N4124</a:t>
              </a:r>
            </a:p>
          </p:txBody>
        </p:sp>
        <p:grpSp>
          <p:nvGrpSpPr>
            <p:cNvPr id="44" name="Group 222">
              <a:extLst>
                <a:ext uri="{FF2B5EF4-FFF2-40B4-BE49-F238E27FC236}">
                  <a16:creationId xmlns:a16="http://schemas.microsoft.com/office/drawing/2014/main" id="{5578B8B3-8BA1-8D45-8285-F332033A2C0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348442" y="3680189"/>
              <a:ext cx="304800" cy="381000"/>
              <a:chOff x="4272" y="3072"/>
              <a:chExt cx="192" cy="240"/>
            </a:xfrm>
          </p:grpSpPr>
          <p:sp>
            <p:nvSpPr>
              <p:cNvPr id="45" name="Line 99">
                <a:extLst>
                  <a:ext uri="{FF2B5EF4-FFF2-40B4-BE49-F238E27FC236}">
                    <a16:creationId xmlns:a16="http://schemas.microsoft.com/office/drawing/2014/main" id="{E9EB19EE-D10F-7E4B-9561-CC51463E8DD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Line 100">
                <a:extLst>
                  <a:ext uri="{FF2B5EF4-FFF2-40B4-BE49-F238E27FC236}">
                    <a16:creationId xmlns:a16="http://schemas.microsoft.com/office/drawing/2014/main" id="{7B8959DA-420B-904F-95C2-4DD714A1FE9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Line 101">
                <a:extLst>
                  <a:ext uri="{FF2B5EF4-FFF2-40B4-BE49-F238E27FC236}">
                    <a16:creationId xmlns:a16="http://schemas.microsoft.com/office/drawing/2014/main" id="{FE1EB235-E5AD-A54D-86CC-10A110FB378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" name="Line 102">
                <a:extLst>
                  <a:ext uri="{FF2B5EF4-FFF2-40B4-BE49-F238E27FC236}">
                    <a16:creationId xmlns:a16="http://schemas.microsoft.com/office/drawing/2014/main" id="{06796DB6-024E-0F41-8122-40EEA584F03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" name="Line 103">
                <a:extLst>
                  <a:ext uri="{FF2B5EF4-FFF2-40B4-BE49-F238E27FC236}">
                    <a16:creationId xmlns:a16="http://schemas.microsoft.com/office/drawing/2014/main" id="{95A29585-4D0F-0E4D-BD24-2BF0FB008C9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" name="Line 104">
                <a:extLst>
                  <a:ext uri="{FF2B5EF4-FFF2-40B4-BE49-F238E27FC236}">
                    <a16:creationId xmlns:a16="http://schemas.microsoft.com/office/drawing/2014/main" id="{C1A817BD-ACE0-754A-B792-474E0BEA6F7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2" name="Group 222">
              <a:extLst>
                <a:ext uri="{FF2B5EF4-FFF2-40B4-BE49-F238E27FC236}">
                  <a16:creationId xmlns:a16="http://schemas.microsoft.com/office/drawing/2014/main" id="{5FC2FDBD-78D0-7A4A-A13D-9906A735C47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734323" y="3275395"/>
              <a:ext cx="304800" cy="381000"/>
              <a:chOff x="4272" y="3072"/>
              <a:chExt cx="192" cy="240"/>
            </a:xfrm>
          </p:grpSpPr>
          <p:sp>
            <p:nvSpPr>
              <p:cNvPr id="53" name="Line 99">
                <a:extLst>
                  <a:ext uri="{FF2B5EF4-FFF2-40B4-BE49-F238E27FC236}">
                    <a16:creationId xmlns:a16="http://schemas.microsoft.com/office/drawing/2014/main" id="{E95C2605-B1E6-0F4C-A53D-4231FDCA21A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" name="Line 100">
                <a:extLst>
                  <a:ext uri="{FF2B5EF4-FFF2-40B4-BE49-F238E27FC236}">
                    <a16:creationId xmlns:a16="http://schemas.microsoft.com/office/drawing/2014/main" id="{426F6C37-EF6D-C845-B9A2-6072AF76194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Line 101">
                <a:extLst>
                  <a:ext uri="{FF2B5EF4-FFF2-40B4-BE49-F238E27FC236}">
                    <a16:creationId xmlns:a16="http://schemas.microsoft.com/office/drawing/2014/main" id="{29356378-1075-F04B-AA30-F7BA56815FB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Line 102">
                <a:extLst>
                  <a:ext uri="{FF2B5EF4-FFF2-40B4-BE49-F238E27FC236}">
                    <a16:creationId xmlns:a16="http://schemas.microsoft.com/office/drawing/2014/main" id="{7AB4748E-F5B2-4040-A343-427B8B68913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" name="Line 103">
                <a:extLst>
                  <a:ext uri="{FF2B5EF4-FFF2-40B4-BE49-F238E27FC236}">
                    <a16:creationId xmlns:a16="http://schemas.microsoft.com/office/drawing/2014/main" id="{62B0ED40-AB64-E446-BD4F-7639088C02C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" name="Line 104">
                <a:extLst>
                  <a:ext uri="{FF2B5EF4-FFF2-40B4-BE49-F238E27FC236}">
                    <a16:creationId xmlns:a16="http://schemas.microsoft.com/office/drawing/2014/main" id="{BDBC1D89-363F-DE4F-A87A-8114D6D5087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59" name="Freeform 12">
              <a:extLst>
                <a:ext uri="{FF2B5EF4-FFF2-40B4-BE49-F238E27FC236}">
                  <a16:creationId xmlns:a16="http://schemas.microsoft.com/office/drawing/2014/main" id="{F37745A6-57E1-784A-99AF-477E2C26D36E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4547705" y="2631693"/>
              <a:ext cx="151765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89518B24-0B8B-DE4C-A1C8-618E0522C29D}"/>
                </a:ext>
              </a:extLst>
            </p:cNvPr>
            <p:cNvSpPr/>
            <p:nvPr/>
          </p:nvSpPr>
          <p:spPr>
            <a:xfrm>
              <a:off x="4186064" y="296453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C668DC98-853D-5447-99B6-FE5ABA57747D}"/>
                </a:ext>
              </a:extLst>
            </p:cNvPr>
            <p:cNvSpPr/>
            <p:nvPr/>
          </p:nvSpPr>
          <p:spPr>
            <a:xfrm>
              <a:off x="6570267" y="266042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58AA3B72-6813-8E48-82D3-C9CF399CA806}"/>
                </a:ext>
              </a:extLst>
            </p:cNvPr>
            <p:cNvCxnSpPr>
              <a:cxnSpLocks/>
            </p:cNvCxnSpPr>
            <p:nvPr/>
          </p:nvCxnSpPr>
          <p:spPr>
            <a:xfrm>
              <a:off x="4656143" y="2717039"/>
              <a:ext cx="528577" cy="3064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6B09F34E-1209-954B-B9A7-B7DB79CECC21}"/>
                </a:ext>
              </a:extLst>
            </p:cNvPr>
            <p:cNvSpPr/>
            <p:nvPr/>
          </p:nvSpPr>
          <p:spPr>
            <a:xfrm>
              <a:off x="4583015" y="267036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D4FE30E5-96E4-E649-B2E4-262A13AEA178}"/>
                </a:ext>
              </a:extLst>
            </p:cNvPr>
            <p:cNvCxnSpPr/>
            <p:nvPr/>
          </p:nvCxnSpPr>
          <p:spPr>
            <a:xfrm flipV="1">
              <a:off x="5347145" y="2514262"/>
              <a:ext cx="340242" cy="333193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5C04637B-9FC8-7247-B221-3B5AE27C9105}"/>
                </a:ext>
              </a:extLst>
            </p:cNvPr>
            <p:cNvSpPr txBox="1"/>
            <p:nvPr/>
          </p:nvSpPr>
          <p:spPr>
            <a:xfrm>
              <a:off x="3804468" y="2358018"/>
              <a:ext cx="838277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8V TX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108B1D29-A1E5-A240-9DED-3E11BE4032EC}"/>
                </a:ext>
              </a:extLst>
            </p:cNvPr>
            <p:cNvSpPr txBox="1"/>
            <p:nvPr/>
          </p:nvSpPr>
          <p:spPr>
            <a:xfrm>
              <a:off x="5217016" y="1962160"/>
              <a:ext cx="774594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50pF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C77BE077-CFEA-F549-9F6E-840C331CDCB6}"/>
                </a:ext>
              </a:extLst>
            </p:cNvPr>
            <p:cNvSpPr txBox="1"/>
            <p:nvPr/>
          </p:nvSpPr>
          <p:spPr>
            <a:xfrm>
              <a:off x="4291775" y="3126730"/>
              <a:ext cx="659422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1.8K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479356E-0412-6F4D-B5E3-8BC4BEF40FF8}"/>
                </a:ext>
              </a:extLst>
            </p:cNvPr>
            <p:cNvSpPr txBox="1"/>
            <p:nvPr/>
          </p:nvSpPr>
          <p:spPr>
            <a:xfrm>
              <a:off x="4841248" y="3275407"/>
              <a:ext cx="537049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47nF</a:t>
              </a: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EDA92FAC-89A0-0444-ACF3-ADCB98F6A560}"/>
                </a:ext>
              </a:extLst>
            </p:cNvPr>
            <p:cNvSpPr/>
            <p:nvPr/>
          </p:nvSpPr>
          <p:spPr>
            <a:xfrm>
              <a:off x="5458426" y="297162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4033248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810778" y="147552"/>
            <a:ext cx="10778229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 err="1"/>
              <a:t>Norcal</a:t>
            </a:r>
            <a:r>
              <a:rPr lang="en-US" sz="4400" dirty="0"/>
              <a:t> Harmonic Filter</a:t>
            </a:r>
            <a:endParaRPr sz="4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1331F67-F7D0-754C-9B60-59BD56902535}"/>
              </a:ext>
            </a:extLst>
          </p:cNvPr>
          <p:cNvSpPr txBox="1"/>
          <p:nvPr/>
        </p:nvSpPr>
        <p:spPr>
          <a:xfrm>
            <a:off x="2314449" y="4365756"/>
            <a:ext cx="6198801" cy="923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285750" indent="-285750" defTabSz="457200" latinLnBrk="1" hangingPunct="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</a:t>
            </a:r>
            <a:r>
              <a:rPr lang="en-US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7</a:t>
            </a: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, L</a:t>
            </a:r>
            <a:r>
              <a:rPr lang="en-US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8</a:t>
            </a: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use T37-2 core, 18 turns, 1.3uH</a:t>
            </a:r>
          </a:p>
          <a:p>
            <a:pPr marL="285750" indent="-285750" defTabSz="457200" latinLnBrk="1" hangingPunct="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Compare loss at 7MHz and 14MHz</a:t>
            </a:r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l" rtl="0" latinLnBrk="1" hangingPunct="0"/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58EF324-853E-6941-B2C0-4860DC5A7C99}"/>
              </a:ext>
            </a:extLst>
          </p:cNvPr>
          <p:cNvSpPr txBox="1"/>
          <p:nvPr/>
        </p:nvSpPr>
        <p:spPr>
          <a:xfrm>
            <a:off x="6199893" y="3043911"/>
            <a:ext cx="677680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400" dirty="0">
                <a:solidFill>
                  <a:srgbClr val="000000"/>
                </a:solidFill>
              </a:rPr>
              <a:t>C</a:t>
            </a:r>
            <a:r>
              <a:rPr lang="en-US" sz="1400" baseline="-25000" dirty="0">
                <a:solidFill>
                  <a:srgbClr val="000000"/>
                </a:solidFill>
              </a:rPr>
              <a:t>47</a:t>
            </a:r>
          </a:p>
          <a:p>
            <a:pPr defTabSz="457200" latinLnBrk="1" hangingPunct="0"/>
            <a:r>
              <a: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330pF</a:t>
            </a:r>
            <a:endParaRPr lang="en-US" sz="16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AF00B09-FE80-104A-8D7A-855FA4984C86}"/>
              </a:ext>
            </a:extLst>
          </p:cNvPr>
          <p:cNvGrpSpPr/>
          <p:nvPr/>
        </p:nvGrpSpPr>
        <p:grpSpPr>
          <a:xfrm>
            <a:off x="3947935" y="2315543"/>
            <a:ext cx="2486034" cy="1347964"/>
            <a:chOff x="3947935" y="2315543"/>
            <a:chExt cx="2486034" cy="1347964"/>
          </a:xfrm>
        </p:grpSpPr>
        <p:grpSp>
          <p:nvGrpSpPr>
            <p:cNvPr id="5" name="Group 209">
              <a:extLst>
                <a:ext uri="{FF2B5EF4-FFF2-40B4-BE49-F238E27FC236}">
                  <a16:creationId xmlns:a16="http://schemas.microsoft.com/office/drawing/2014/main" id="{AED6A539-5625-3F48-9795-08B02C88B57A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4828666" y="2499779"/>
              <a:ext cx="155448" cy="731520"/>
              <a:chOff x="3935" y="1728"/>
              <a:chExt cx="96" cy="480"/>
            </a:xfrm>
          </p:grpSpPr>
          <p:sp>
            <p:nvSpPr>
              <p:cNvPr id="6" name="Arc 59">
                <a:extLst>
                  <a:ext uri="{FF2B5EF4-FFF2-40B4-BE49-F238E27FC236}">
                    <a16:creationId xmlns:a16="http://schemas.microsoft.com/office/drawing/2014/main" id="{8787EE52-1C77-2048-8944-B9A66869F9E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" name="Arc 60">
                <a:extLst>
                  <a:ext uri="{FF2B5EF4-FFF2-40B4-BE49-F238E27FC236}">
                    <a16:creationId xmlns:a16="http://schemas.microsoft.com/office/drawing/2014/main" id="{316461F4-B01A-6A48-8338-AC1CBB04F46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" name="Arc 61">
                <a:extLst>
                  <a:ext uri="{FF2B5EF4-FFF2-40B4-BE49-F238E27FC236}">
                    <a16:creationId xmlns:a16="http://schemas.microsoft.com/office/drawing/2014/main" id="{6025DA1F-B618-AD42-9568-D35B49F929A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" name="Arc 62">
                <a:extLst>
                  <a:ext uri="{FF2B5EF4-FFF2-40B4-BE49-F238E27FC236}">
                    <a16:creationId xmlns:a16="http://schemas.microsoft.com/office/drawing/2014/main" id="{0900194D-CFEF-1549-BC81-447E07A8708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" name="Line 63">
                <a:extLst>
                  <a:ext uri="{FF2B5EF4-FFF2-40B4-BE49-F238E27FC236}">
                    <a16:creationId xmlns:a16="http://schemas.microsoft.com/office/drawing/2014/main" id="{CC9605A6-0AC5-3C4E-9122-2A16D9E1A1E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" name="Line 64">
                <a:extLst>
                  <a:ext uri="{FF2B5EF4-FFF2-40B4-BE49-F238E27FC236}">
                    <a16:creationId xmlns:a16="http://schemas.microsoft.com/office/drawing/2014/main" id="{87871745-B16E-024C-9785-9EBFB498B16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Arc 65">
                <a:extLst>
                  <a:ext uri="{FF2B5EF4-FFF2-40B4-BE49-F238E27FC236}">
                    <a16:creationId xmlns:a16="http://schemas.microsoft.com/office/drawing/2014/main" id="{94698610-66D5-EB4B-92D3-83EC3339E5B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" name="Arc 66">
                <a:extLst>
                  <a:ext uri="{FF2B5EF4-FFF2-40B4-BE49-F238E27FC236}">
                    <a16:creationId xmlns:a16="http://schemas.microsoft.com/office/drawing/2014/main" id="{0C5AD127-4F17-7C42-85FF-C6BF4A88E27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" name="Arc 67">
                <a:extLst>
                  <a:ext uri="{FF2B5EF4-FFF2-40B4-BE49-F238E27FC236}">
                    <a16:creationId xmlns:a16="http://schemas.microsoft.com/office/drawing/2014/main" id="{0C86E410-2C04-EB4A-9055-523B7C65BE9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" name="Arc 68">
                <a:extLst>
                  <a:ext uri="{FF2B5EF4-FFF2-40B4-BE49-F238E27FC236}">
                    <a16:creationId xmlns:a16="http://schemas.microsoft.com/office/drawing/2014/main" id="{01DE938F-91A4-B047-9245-870EC7CDD06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" name="Arc 69">
                <a:extLst>
                  <a:ext uri="{FF2B5EF4-FFF2-40B4-BE49-F238E27FC236}">
                    <a16:creationId xmlns:a16="http://schemas.microsoft.com/office/drawing/2014/main" id="{2F9072D1-43F7-C149-96F7-93D20FADE9E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" name="Arc 70">
                <a:extLst>
                  <a:ext uri="{FF2B5EF4-FFF2-40B4-BE49-F238E27FC236}">
                    <a16:creationId xmlns:a16="http://schemas.microsoft.com/office/drawing/2014/main" id="{4A110E7B-528D-0742-9EA3-23AD438D37E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" name="Arc 71">
                <a:extLst>
                  <a:ext uri="{FF2B5EF4-FFF2-40B4-BE49-F238E27FC236}">
                    <a16:creationId xmlns:a16="http://schemas.microsoft.com/office/drawing/2014/main" id="{E71E2D78-7579-D14B-AE05-7E80512BA78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0" name="Group 210">
              <a:extLst>
                <a:ext uri="{FF2B5EF4-FFF2-40B4-BE49-F238E27FC236}">
                  <a16:creationId xmlns:a16="http://schemas.microsoft.com/office/drawing/2014/main" id="{26D79C06-5BC9-A24E-BC20-A838F37C551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110687" y="2856993"/>
              <a:ext cx="304800" cy="762000"/>
              <a:chOff x="3216" y="1728"/>
              <a:chExt cx="192" cy="480"/>
            </a:xfrm>
          </p:grpSpPr>
          <p:sp>
            <p:nvSpPr>
              <p:cNvPr id="21" name="Line 8">
                <a:extLst>
                  <a:ext uri="{FF2B5EF4-FFF2-40B4-BE49-F238E27FC236}">
                    <a16:creationId xmlns:a16="http://schemas.microsoft.com/office/drawing/2014/main" id="{5155E870-185E-614D-8458-2FFA0BD1911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Line 9">
                <a:extLst>
                  <a:ext uri="{FF2B5EF4-FFF2-40B4-BE49-F238E27FC236}">
                    <a16:creationId xmlns:a16="http://schemas.microsoft.com/office/drawing/2014/main" id="{D4B826C8-3292-B64B-A2C4-C21A12A06BC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Line 10">
                <a:extLst>
                  <a:ext uri="{FF2B5EF4-FFF2-40B4-BE49-F238E27FC236}">
                    <a16:creationId xmlns:a16="http://schemas.microsoft.com/office/drawing/2014/main" id="{EBCCCA09-BF37-054E-9D82-0B6BDAE9556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Line 11">
                <a:extLst>
                  <a:ext uri="{FF2B5EF4-FFF2-40B4-BE49-F238E27FC236}">
                    <a16:creationId xmlns:a16="http://schemas.microsoft.com/office/drawing/2014/main" id="{FF2C9956-B627-5F4E-8B40-A0A5D8E2D9C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5" name="Group 209">
              <a:extLst>
                <a:ext uri="{FF2B5EF4-FFF2-40B4-BE49-F238E27FC236}">
                  <a16:creationId xmlns:a16="http://schemas.microsoft.com/office/drawing/2014/main" id="{8F3E77B2-9FC4-EF4C-A3E7-BAB64E149EFE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5544594" y="2503951"/>
              <a:ext cx="155448" cy="731520"/>
              <a:chOff x="3935" y="1728"/>
              <a:chExt cx="96" cy="480"/>
            </a:xfrm>
          </p:grpSpPr>
          <p:sp>
            <p:nvSpPr>
              <p:cNvPr id="26" name="Arc 59">
                <a:extLst>
                  <a:ext uri="{FF2B5EF4-FFF2-40B4-BE49-F238E27FC236}">
                    <a16:creationId xmlns:a16="http://schemas.microsoft.com/office/drawing/2014/main" id="{C7AF2796-F56E-9A44-9497-3883EA9115C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" name="Arc 60">
                <a:extLst>
                  <a:ext uri="{FF2B5EF4-FFF2-40B4-BE49-F238E27FC236}">
                    <a16:creationId xmlns:a16="http://schemas.microsoft.com/office/drawing/2014/main" id="{94B2D81C-CFF1-2B43-BEEE-C02B09F8BDD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" name="Arc 61">
                <a:extLst>
                  <a:ext uri="{FF2B5EF4-FFF2-40B4-BE49-F238E27FC236}">
                    <a16:creationId xmlns:a16="http://schemas.microsoft.com/office/drawing/2014/main" id="{9F347EC7-190D-B641-8B2D-F6D403F9CD3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9" name="Arc 62">
                <a:extLst>
                  <a:ext uri="{FF2B5EF4-FFF2-40B4-BE49-F238E27FC236}">
                    <a16:creationId xmlns:a16="http://schemas.microsoft.com/office/drawing/2014/main" id="{B35F73C3-2AD1-4644-81F8-EA5AAF0DE49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" name="Line 63">
                <a:extLst>
                  <a:ext uri="{FF2B5EF4-FFF2-40B4-BE49-F238E27FC236}">
                    <a16:creationId xmlns:a16="http://schemas.microsoft.com/office/drawing/2014/main" id="{AA267F1B-4792-F046-A183-B705DD577F0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Line 64">
                <a:extLst>
                  <a:ext uri="{FF2B5EF4-FFF2-40B4-BE49-F238E27FC236}">
                    <a16:creationId xmlns:a16="http://schemas.microsoft.com/office/drawing/2014/main" id="{7CFB28B3-4D86-704C-978D-574E21735EF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Arc 65">
                <a:extLst>
                  <a:ext uri="{FF2B5EF4-FFF2-40B4-BE49-F238E27FC236}">
                    <a16:creationId xmlns:a16="http://schemas.microsoft.com/office/drawing/2014/main" id="{CDA74C1B-0144-6348-82DC-6B3EF545895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" name="Arc 66">
                <a:extLst>
                  <a:ext uri="{FF2B5EF4-FFF2-40B4-BE49-F238E27FC236}">
                    <a16:creationId xmlns:a16="http://schemas.microsoft.com/office/drawing/2014/main" id="{8154BA15-8EF0-A046-83AF-B1F35A3D829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" name="Arc 67">
                <a:extLst>
                  <a:ext uri="{FF2B5EF4-FFF2-40B4-BE49-F238E27FC236}">
                    <a16:creationId xmlns:a16="http://schemas.microsoft.com/office/drawing/2014/main" id="{DDB2B7CA-092E-9B44-9932-D4B43D08C2A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5" name="Arc 68">
                <a:extLst>
                  <a:ext uri="{FF2B5EF4-FFF2-40B4-BE49-F238E27FC236}">
                    <a16:creationId xmlns:a16="http://schemas.microsoft.com/office/drawing/2014/main" id="{68EE0A04-D650-4848-9341-E64D32D884C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6" name="Arc 69">
                <a:extLst>
                  <a:ext uri="{FF2B5EF4-FFF2-40B4-BE49-F238E27FC236}">
                    <a16:creationId xmlns:a16="http://schemas.microsoft.com/office/drawing/2014/main" id="{BC7AC05E-CA7A-AE40-87C3-4CB050984E3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7" name="Arc 70">
                <a:extLst>
                  <a:ext uri="{FF2B5EF4-FFF2-40B4-BE49-F238E27FC236}">
                    <a16:creationId xmlns:a16="http://schemas.microsoft.com/office/drawing/2014/main" id="{19CA3FC0-828A-204F-AC8F-1083CE76020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8" name="Arc 71">
                <a:extLst>
                  <a:ext uri="{FF2B5EF4-FFF2-40B4-BE49-F238E27FC236}">
                    <a16:creationId xmlns:a16="http://schemas.microsoft.com/office/drawing/2014/main" id="{93E8EA13-31CA-E444-B329-6FE67529769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9" name="Group 210">
              <a:extLst>
                <a:ext uri="{FF2B5EF4-FFF2-40B4-BE49-F238E27FC236}">
                  <a16:creationId xmlns:a16="http://schemas.microsoft.com/office/drawing/2014/main" id="{048B2EF9-8244-764D-9465-A09D9BEE135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76276" y="2860531"/>
              <a:ext cx="304800" cy="762000"/>
              <a:chOff x="3216" y="1728"/>
              <a:chExt cx="192" cy="480"/>
            </a:xfrm>
          </p:grpSpPr>
          <p:sp>
            <p:nvSpPr>
              <p:cNvPr id="40" name="Line 8">
                <a:extLst>
                  <a:ext uri="{FF2B5EF4-FFF2-40B4-BE49-F238E27FC236}">
                    <a16:creationId xmlns:a16="http://schemas.microsoft.com/office/drawing/2014/main" id="{BFEFBDB3-52AA-6046-896B-28B573E2FDE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Line 9">
                <a:extLst>
                  <a:ext uri="{FF2B5EF4-FFF2-40B4-BE49-F238E27FC236}">
                    <a16:creationId xmlns:a16="http://schemas.microsoft.com/office/drawing/2014/main" id="{39826917-E43A-9847-8855-3BCC865CF6C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" name="Line 10">
                <a:extLst>
                  <a:ext uri="{FF2B5EF4-FFF2-40B4-BE49-F238E27FC236}">
                    <a16:creationId xmlns:a16="http://schemas.microsoft.com/office/drawing/2014/main" id="{47924391-7022-844E-8528-E369FC93D11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11">
                <a:extLst>
                  <a:ext uri="{FF2B5EF4-FFF2-40B4-BE49-F238E27FC236}">
                    <a16:creationId xmlns:a16="http://schemas.microsoft.com/office/drawing/2014/main" id="{3F9AC777-4CB7-874D-A7EF-F1FB42A3DFC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4" name="Group 210">
              <a:extLst>
                <a:ext uri="{FF2B5EF4-FFF2-40B4-BE49-F238E27FC236}">
                  <a16:creationId xmlns:a16="http://schemas.microsoft.com/office/drawing/2014/main" id="{F2352050-3C66-2744-AACE-E0722CAC8C2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803383" y="2860535"/>
              <a:ext cx="304800" cy="762000"/>
              <a:chOff x="3216" y="1728"/>
              <a:chExt cx="192" cy="480"/>
            </a:xfrm>
          </p:grpSpPr>
          <p:sp>
            <p:nvSpPr>
              <p:cNvPr id="45" name="Line 8">
                <a:extLst>
                  <a:ext uri="{FF2B5EF4-FFF2-40B4-BE49-F238E27FC236}">
                    <a16:creationId xmlns:a16="http://schemas.microsoft.com/office/drawing/2014/main" id="{6C347D43-B517-DB4F-BF68-C434B1B87E8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Line 9">
                <a:extLst>
                  <a:ext uri="{FF2B5EF4-FFF2-40B4-BE49-F238E27FC236}">
                    <a16:creationId xmlns:a16="http://schemas.microsoft.com/office/drawing/2014/main" id="{A2596113-A919-FC41-8174-F8F187F8D5E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Line 10">
                <a:extLst>
                  <a:ext uri="{FF2B5EF4-FFF2-40B4-BE49-F238E27FC236}">
                    <a16:creationId xmlns:a16="http://schemas.microsoft.com/office/drawing/2014/main" id="{CC7F0E3F-FB4B-C848-9E96-4B2A68529EB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" name="Line 11">
                <a:extLst>
                  <a:ext uri="{FF2B5EF4-FFF2-40B4-BE49-F238E27FC236}">
                    <a16:creationId xmlns:a16="http://schemas.microsoft.com/office/drawing/2014/main" id="{33C61DE2-F57C-7D4E-A872-7F9B8C81E0E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31D96DDA-4BB4-354B-B1CF-552502C9710B}"/>
                </a:ext>
              </a:extLst>
            </p:cNvPr>
            <p:cNvSpPr/>
            <p:nvPr/>
          </p:nvSpPr>
          <p:spPr>
            <a:xfrm>
              <a:off x="4449965" y="281361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E7A90BC8-0ED4-6942-8E34-59304CAEF987}"/>
                </a:ext>
              </a:extLst>
            </p:cNvPr>
            <p:cNvCxnSpPr>
              <a:cxnSpLocks/>
            </p:cNvCxnSpPr>
            <p:nvPr/>
          </p:nvCxnSpPr>
          <p:spPr>
            <a:xfrm>
              <a:off x="4467795" y="3617149"/>
              <a:ext cx="1903108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DDF96658-E90A-B744-923F-9D1446D4B4D5}"/>
                </a:ext>
              </a:extLst>
            </p:cNvPr>
            <p:cNvSpPr/>
            <p:nvPr/>
          </p:nvSpPr>
          <p:spPr>
            <a:xfrm>
              <a:off x="4421610" y="356144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92C6D2FB-FD53-794B-90BB-E40E609B08F2}"/>
                </a:ext>
              </a:extLst>
            </p:cNvPr>
            <p:cNvSpPr txBox="1"/>
            <p:nvPr/>
          </p:nvSpPr>
          <p:spPr>
            <a:xfrm>
              <a:off x="3947935" y="2986066"/>
              <a:ext cx="634328" cy="5539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45</a:t>
              </a:r>
              <a:endParaRPr lang="en-US" sz="1600" dirty="0">
                <a:solidFill>
                  <a:srgbClr val="000000"/>
                </a:solidFill>
              </a:endParaRP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33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0pF</a:t>
              </a:r>
            </a:p>
          </p:txBody>
        </p: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A723C86E-9C3D-BB46-A2C9-6760E1E687F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22366" y="2869350"/>
              <a:ext cx="51160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8CAFC999-7F62-4D46-B00C-FCF03C17A8CC}"/>
                </a:ext>
              </a:extLst>
            </p:cNvPr>
            <p:cNvSpPr/>
            <p:nvPr/>
          </p:nvSpPr>
          <p:spPr>
            <a:xfrm>
              <a:off x="6336718" y="281715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5B4DF226-30B5-8F4C-BF0A-71760E0C98FB}"/>
                </a:ext>
              </a:extLst>
            </p:cNvPr>
            <p:cNvSpPr/>
            <p:nvPr/>
          </p:nvSpPr>
          <p:spPr>
            <a:xfrm>
              <a:off x="6303577" y="357206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E81D757E-4B30-9F41-B220-79253E6A3E1C}"/>
                </a:ext>
              </a:extLst>
            </p:cNvPr>
            <p:cNvSpPr txBox="1"/>
            <p:nvPr/>
          </p:nvSpPr>
          <p:spPr>
            <a:xfrm>
              <a:off x="4752229" y="3078660"/>
              <a:ext cx="561474" cy="5539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46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820pF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B673F8A4-6884-FD4A-8012-403DAA65B021}"/>
                </a:ext>
              </a:extLst>
            </p:cNvPr>
            <p:cNvSpPr txBox="1"/>
            <p:nvPr/>
          </p:nvSpPr>
          <p:spPr>
            <a:xfrm flipH="1">
              <a:off x="4799630" y="2345537"/>
              <a:ext cx="42282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L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7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E36DD3D6-221A-614D-93DF-08798FE9BFCA}"/>
                </a:ext>
              </a:extLst>
            </p:cNvPr>
            <p:cNvSpPr txBox="1"/>
            <p:nvPr/>
          </p:nvSpPr>
          <p:spPr>
            <a:xfrm flipH="1">
              <a:off x="5463485" y="2315543"/>
              <a:ext cx="42282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L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8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4" name="TextBox 113">
            <a:extLst>
              <a:ext uri="{FF2B5EF4-FFF2-40B4-BE49-F238E27FC236}">
                <a16:creationId xmlns:a16="http://schemas.microsoft.com/office/drawing/2014/main" id="{4338C0C2-9D08-4045-B5D8-D5920C274126}"/>
              </a:ext>
            </a:extLst>
          </p:cNvPr>
          <p:cNvSpPr txBox="1"/>
          <p:nvPr/>
        </p:nvSpPr>
        <p:spPr>
          <a:xfrm>
            <a:off x="2104439" y="2844323"/>
            <a:ext cx="1711116" cy="584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600" dirty="0">
                <a:solidFill>
                  <a:srgbClr val="000000"/>
                </a:solidFill>
              </a:rPr>
              <a:t>Power  amp, or,</a:t>
            </a:r>
          </a:p>
          <a:p>
            <a:pPr defTabSz="457200" latinLnBrk="1" hangingPunct="0"/>
            <a:r>
              <a:rPr lang="en-US" sz="1600" dirty="0">
                <a:solidFill>
                  <a:srgbClr val="000000"/>
                </a:solidFill>
              </a:rPr>
              <a:t>f</a:t>
            </a:r>
            <a:r>
              <a: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unction generator</a:t>
            </a:r>
            <a:endParaRPr lang="en-US" sz="14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4A511A5F-C29E-C74E-BA6A-8769F7DA0245}"/>
              </a:ext>
            </a:extLst>
          </p:cNvPr>
          <p:cNvSpPr txBox="1"/>
          <p:nvPr/>
        </p:nvSpPr>
        <p:spPr>
          <a:xfrm>
            <a:off x="6680740" y="2748458"/>
            <a:ext cx="851208" cy="584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600" dirty="0">
                <a:solidFill>
                  <a:srgbClr val="000000"/>
                </a:solidFill>
              </a:rPr>
              <a:t>Antenna</a:t>
            </a:r>
          </a:p>
          <a:p>
            <a:pPr defTabSz="457200" latinLnBrk="1" hangingPunct="0"/>
            <a:r>
              <a: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Jack ou</a:t>
            </a:r>
            <a:r>
              <a:rPr lang="en-US" sz="1600" dirty="0">
                <a:solidFill>
                  <a:srgbClr val="000000"/>
                </a:solidFill>
              </a:rPr>
              <a:t>t</a:t>
            </a:r>
            <a:endParaRPr lang="en-US" sz="14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7707CD9-D8C9-5040-B567-F18D9E125538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8636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426064" y="-11244"/>
            <a:ext cx="9205767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 err="1"/>
              <a:t>Norcal</a:t>
            </a:r>
            <a:r>
              <a:rPr lang="en-US" sz="4400" dirty="0"/>
              <a:t> VCO</a:t>
            </a:r>
            <a:endParaRPr sz="4400" dirty="0"/>
          </a:p>
        </p:txBody>
      </p:sp>
      <p:sp>
        <p:nvSpPr>
          <p:cNvPr id="231" name="TextBox 230">
            <a:extLst>
              <a:ext uri="{FF2B5EF4-FFF2-40B4-BE49-F238E27FC236}">
                <a16:creationId xmlns:a16="http://schemas.microsoft.com/office/drawing/2014/main" id="{72F8F1D9-1BC7-A845-B43E-43DDCF291EFB}"/>
              </a:ext>
            </a:extLst>
          </p:cNvPr>
          <p:cNvSpPr txBox="1"/>
          <p:nvPr/>
        </p:nvSpPr>
        <p:spPr>
          <a:xfrm flipH="1">
            <a:off x="8712320" y="3585125"/>
            <a:ext cx="985983" cy="33855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600" dirty="0">
                <a:solidFill>
                  <a:srgbClr val="000000"/>
                </a:solidFill>
              </a:rPr>
              <a:t>TX VFO</a:t>
            </a:r>
            <a:endParaRPr lang="en-US" sz="1600" baseline="-250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18BFCE5B-182E-B040-9144-367DA2022C6E}"/>
              </a:ext>
            </a:extLst>
          </p:cNvPr>
          <p:cNvSpPr txBox="1"/>
          <p:nvPr/>
        </p:nvSpPr>
        <p:spPr>
          <a:xfrm flipH="1">
            <a:off x="8734458" y="4307956"/>
            <a:ext cx="985983" cy="33855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600" dirty="0">
                <a:solidFill>
                  <a:srgbClr val="000000"/>
                </a:solidFill>
              </a:rPr>
              <a:t>RX VFO</a:t>
            </a:r>
            <a:endParaRPr lang="en-US" sz="1600" baseline="-250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E21C9D7A-38BB-1E4B-8DBB-2E899B52B966}"/>
              </a:ext>
            </a:extLst>
          </p:cNvPr>
          <p:cNvSpPr txBox="1"/>
          <p:nvPr/>
        </p:nvSpPr>
        <p:spPr>
          <a:xfrm>
            <a:off x="1806688" y="5027217"/>
            <a:ext cx="5478026" cy="132343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285750" indent="-285750" defTabSz="457200" latinLnBrk="1" hangingPunct="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L9: T68-7 62 turns</a:t>
            </a:r>
          </a:p>
          <a:p>
            <a:pPr marL="285750" indent="-285750" defTabSz="457200" latinLnBrk="1" hangingPunct="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Check MVAM108 capacitor when R</a:t>
            </a:r>
            <a:r>
              <a:rPr lang="en-US" sz="1600" baseline="-25000" dirty="0">
                <a:solidFill>
                  <a:srgbClr val="000000"/>
                </a:solidFill>
              </a:rPr>
              <a:t>17</a:t>
            </a:r>
            <a:r>
              <a:rPr lang="en-US" sz="1600" dirty="0">
                <a:solidFill>
                  <a:srgbClr val="000000"/>
                </a:solidFill>
              </a:rPr>
              <a:t> is high and low</a:t>
            </a:r>
          </a:p>
          <a:p>
            <a:pPr marL="285750" indent="-285750" defTabSz="457200" latinLnBrk="1" hangingPunct="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Start resistor </a:t>
            </a:r>
            <a:r>
              <a:rPr lang="en-US" sz="1600" dirty="0">
                <a:solidFill>
                  <a:srgbClr val="000000"/>
                </a:solidFill>
              </a:rPr>
              <a:t>(R</a:t>
            </a:r>
            <a:r>
              <a:rPr lang="en-US" sz="1600" baseline="-25000" dirty="0">
                <a:solidFill>
                  <a:srgbClr val="000000"/>
                </a:solidFill>
              </a:rPr>
              <a:t>21</a:t>
            </a:r>
            <a:r>
              <a:rPr lang="en-US" sz="1600" dirty="0">
                <a:solidFill>
                  <a:srgbClr val="000000"/>
                </a:solidFill>
              </a:rPr>
              <a:t>) pulls gat to ground at start</a:t>
            </a:r>
          </a:p>
          <a:p>
            <a:pPr marL="285750" indent="-285750" defTabSz="457200" latinLnBrk="1" hangingPunct="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When gain limiting diode (D9) conducts, it pulls gate negative</a:t>
            </a:r>
          </a:p>
          <a:p>
            <a:pPr marL="285750" indent="-285750" defTabSz="457200" latinLnBrk="1" hangingPunct="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Oscillator keeps growing as long as g</a:t>
            </a:r>
            <a:r>
              <a: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</a:t>
            </a:r>
            <a:r>
              <a: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&gt;1/R</a:t>
            </a:r>
          </a:p>
        </p:txBody>
      </p:sp>
      <p:sp>
        <p:nvSpPr>
          <p:cNvPr id="237" name="Slide Number Placeholder 236">
            <a:extLst>
              <a:ext uri="{FF2B5EF4-FFF2-40B4-BE49-F238E27FC236}">
                <a16:creationId xmlns:a16="http://schemas.microsoft.com/office/drawing/2014/main" id="{91C6B9B9-8352-304D-96CE-E121A66F621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44</a:t>
            </a:fld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DD7495E-433A-2642-BDDF-477E2F66F793}"/>
              </a:ext>
            </a:extLst>
          </p:cNvPr>
          <p:cNvGrpSpPr/>
          <p:nvPr/>
        </p:nvGrpSpPr>
        <p:grpSpPr>
          <a:xfrm>
            <a:off x="2275725" y="892803"/>
            <a:ext cx="6928907" cy="4585534"/>
            <a:chOff x="2275725" y="892803"/>
            <a:chExt cx="6928907" cy="4585534"/>
          </a:xfrm>
        </p:grpSpPr>
        <p:grpSp>
          <p:nvGrpSpPr>
            <p:cNvPr id="5" name="Group 210">
              <a:extLst>
                <a:ext uri="{FF2B5EF4-FFF2-40B4-BE49-F238E27FC236}">
                  <a16:creationId xmlns:a16="http://schemas.microsoft.com/office/drawing/2014/main" id="{128154D7-6C86-2D45-89C8-1A277E5B21C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827897" y="4398807"/>
              <a:ext cx="304800" cy="762000"/>
              <a:chOff x="3216" y="1728"/>
              <a:chExt cx="192" cy="480"/>
            </a:xfrm>
          </p:grpSpPr>
          <p:sp>
            <p:nvSpPr>
              <p:cNvPr id="6" name="Line 8">
                <a:extLst>
                  <a:ext uri="{FF2B5EF4-FFF2-40B4-BE49-F238E27FC236}">
                    <a16:creationId xmlns:a16="http://schemas.microsoft.com/office/drawing/2014/main" id="{A6BD4023-15F8-F345-9810-1E075E91BC8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" name="Line 9">
                <a:extLst>
                  <a:ext uri="{FF2B5EF4-FFF2-40B4-BE49-F238E27FC236}">
                    <a16:creationId xmlns:a16="http://schemas.microsoft.com/office/drawing/2014/main" id="{759D0460-48D4-5746-AEC3-576F4C496E2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" name="Line 10">
                <a:extLst>
                  <a:ext uri="{FF2B5EF4-FFF2-40B4-BE49-F238E27FC236}">
                    <a16:creationId xmlns:a16="http://schemas.microsoft.com/office/drawing/2014/main" id="{0072D95E-93AA-694A-B1B7-1E1BEF89F9E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" name="Line 11">
                <a:extLst>
                  <a:ext uri="{FF2B5EF4-FFF2-40B4-BE49-F238E27FC236}">
                    <a16:creationId xmlns:a16="http://schemas.microsoft.com/office/drawing/2014/main" id="{3756BA40-3772-5441-A5D3-BFB56EBFEB5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1" name="Freeform 12">
              <a:extLst>
                <a:ext uri="{FF2B5EF4-FFF2-40B4-BE49-F238E27FC236}">
                  <a16:creationId xmlns:a16="http://schemas.microsoft.com/office/drawing/2014/main" id="{D7B764FE-9263-0641-B9C7-F5F7E1AFCAE8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7523097" y="3357297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2" name="Group 209">
              <a:extLst>
                <a:ext uri="{FF2B5EF4-FFF2-40B4-BE49-F238E27FC236}">
                  <a16:creationId xmlns:a16="http://schemas.microsoft.com/office/drawing/2014/main" id="{4F6BC405-63AB-F441-8D28-2EB24E35392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97116" y="3026955"/>
              <a:ext cx="152400" cy="762000"/>
              <a:chOff x="3935" y="1728"/>
              <a:chExt cx="96" cy="480"/>
            </a:xfrm>
          </p:grpSpPr>
          <p:sp>
            <p:nvSpPr>
              <p:cNvPr id="13" name="Arc 59">
                <a:extLst>
                  <a:ext uri="{FF2B5EF4-FFF2-40B4-BE49-F238E27FC236}">
                    <a16:creationId xmlns:a16="http://schemas.microsoft.com/office/drawing/2014/main" id="{B28B4A95-C8BC-D046-9ECF-D818CC26069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" name="Arc 60">
                <a:extLst>
                  <a:ext uri="{FF2B5EF4-FFF2-40B4-BE49-F238E27FC236}">
                    <a16:creationId xmlns:a16="http://schemas.microsoft.com/office/drawing/2014/main" id="{EFB150E9-032D-C542-BD39-9686AE985AC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" name="Arc 61">
                <a:extLst>
                  <a:ext uri="{FF2B5EF4-FFF2-40B4-BE49-F238E27FC236}">
                    <a16:creationId xmlns:a16="http://schemas.microsoft.com/office/drawing/2014/main" id="{B1215E45-03D8-D84F-B9C0-1A1EE1F7ECB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" name="Arc 62">
                <a:extLst>
                  <a:ext uri="{FF2B5EF4-FFF2-40B4-BE49-F238E27FC236}">
                    <a16:creationId xmlns:a16="http://schemas.microsoft.com/office/drawing/2014/main" id="{68D11C4E-2600-2240-93E9-F882ED8F7C4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" name="Line 63">
                <a:extLst>
                  <a:ext uri="{FF2B5EF4-FFF2-40B4-BE49-F238E27FC236}">
                    <a16:creationId xmlns:a16="http://schemas.microsoft.com/office/drawing/2014/main" id="{059A3E1F-B157-0541-9EC6-06AB5CA827B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" name="Line 64">
                <a:extLst>
                  <a:ext uri="{FF2B5EF4-FFF2-40B4-BE49-F238E27FC236}">
                    <a16:creationId xmlns:a16="http://schemas.microsoft.com/office/drawing/2014/main" id="{1FF0041C-D7CF-EA40-8E2E-5C7D3FBF7B1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" name="Arc 65">
                <a:extLst>
                  <a:ext uri="{FF2B5EF4-FFF2-40B4-BE49-F238E27FC236}">
                    <a16:creationId xmlns:a16="http://schemas.microsoft.com/office/drawing/2014/main" id="{513924FE-A214-9E4D-B4D1-D5597B831C0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" name="Arc 66">
                <a:extLst>
                  <a:ext uri="{FF2B5EF4-FFF2-40B4-BE49-F238E27FC236}">
                    <a16:creationId xmlns:a16="http://schemas.microsoft.com/office/drawing/2014/main" id="{334A9F95-A63E-CB43-B632-8A0AC71C753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" name="Arc 67">
                <a:extLst>
                  <a:ext uri="{FF2B5EF4-FFF2-40B4-BE49-F238E27FC236}">
                    <a16:creationId xmlns:a16="http://schemas.microsoft.com/office/drawing/2014/main" id="{42CB7203-F8A8-3345-AC65-0255E159336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2" name="Arc 68">
                <a:extLst>
                  <a:ext uri="{FF2B5EF4-FFF2-40B4-BE49-F238E27FC236}">
                    <a16:creationId xmlns:a16="http://schemas.microsoft.com/office/drawing/2014/main" id="{64DBFED4-1309-2141-BDA7-DB09B6768D3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3" name="Arc 69">
                <a:extLst>
                  <a:ext uri="{FF2B5EF4-FFF2-40B4-BE49-F238E27FC236}">
                    <a16:creationId xmlns:a16="http://schemas.microsoft.com/office/drawing/2014/main" id="{433CA8B6-8953-4943-A77E-680B25B2026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" name="Arc 70">
                <a:extLst>
                  <a:ext uri="{FF2B5EF4-FFF2-40B4-BE49-F238E27FC236}">
                    <a16:creationId xmlns:a16="http://schemas.microsoft.com/office/drawing/2014/main" id="{684B5C91-CAF1-1147-90FB-5FE69C0F062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" name="Arc 71">
                <a:extLst>
                  <a:ext uri="{FF2B5EF4-FFF2-40B4-BE49-F238E27FC236}">
                    <a16:creationId xmlns:a16="http://schemas.microsoft.com/office/drawing/2014/main" id="{88098D07-44D8-C64D-AC0A-654D175A5F2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6" name="Group 222">
              <a:extLst>
                <a:ext uri="{FF2B5EF4-FFF2-40B4-BE49-F238E27FC236}">
                  <a16:creationId xmlns:a16="http://schemas.microsoft.com/office/drawing/2014/main" id="{68E19FC9-CBAD-904F-89D4-CE17D93D487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05077" y="3674646"/>
              <a:ext cx="304800" cy="381000"/>
              <a:chOff x="4272" y="3072"/>
              <a:chExt cx="192" cy="240"/>
            </a:xfrm>
          </p:grpSpPr>
          <p:sp>
            <p:nvSpPr>
              <p:cNvPr id="27" name="Line 99">
                <a:extLst>
                  <a:ext uri="{FF2B5EF4-FFF2-40B4-BE49-F238E27FC236}">
                    <a16:creationId xmlns:a16="http://schemas.microsoft.com/office/drawing/2014/main" id="{BD6E23E9-A724-F947-96D8-86FB700C6BD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" name="Line 100">
                <a:extLst>
                  <a:ext uri="{FF2B5EF4-FFF2-40B4-BE49-F238E27FC236}">
                    <a16:creationId xmlns:a16="http://schemas.microsoft.com/office/drawing/2014/main" id="{3153D217-2FCA-8A41-82BA-51007D8DE5C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" name="Line 101">
                <a:extLst>
                  <a:ext uri="{FF2B5EF4-FFF2-40B4-BE49-F238E27FC236}">
                    <a16:creationId xmlns:a16="http://schemas.microsoft.com/office/drawing/2014/main" id="{90AE16A0-2643-F64F-8A66-04A28E65669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" name="Line 102">
                <a:extLst>
                  <a:ext uri="{FF2B5EF4-FFF2-40B4-BE49-F238E27FC236}">
                    <a16:creationId xmlns:a16="http://schemas.microsoft.com/office/drawing/2014/main" id="{2A315D63-E289-E843-9D9A-3C6E6CBE48A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Line 103">
                <a:extLst>
                  <a:ext uri="{FF2B5EF4-FFF2-40B4-BE49-F238E27FC236}">
                    <a16:creationId xmlns:a16="http://schemas.microsoft.com/office/drawing/2014/main" id="{E92A169D-1646-874F-B704-11794C017E9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Line 104">
                <a:extLst>
                  <a:ext uri="{FF2B5EF4-FFF2-40B4-BE49-F238E27FC236}">
                    <a16:creationId xmlns:a16="http://schemas.microsoft.com/office/drawing/2014/main" id="{5A716EAB-2488-1F44-A9C7-0F7E8D2563A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3" name="Group 218">
              <a:extLst>
                <a:ext uri="{FF2B5EF4-FFF2-40B4-BE49-F238E27FC236}">
                  <a16:creationId xmlns:a16="http://schemas.microsoft.com/office/drawing/2014/main" id="{E41115E2-7CDD-664E-A134-4BF06474E493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5275210" y="3022190"/>
              <a:ext cx="152400" cy="762000"/>
              <a:chOff x="5280" y="1200"/>
              <a:chExt cx="96" cy="480"/>
            </a:xfrm>
          </p:grpSpPr>
          <p:sp>
            <p:nvSpPr>
              <p:cNvPr id="34" name="Line 106">
                <a:extLst>
                  <a:ext uri="{FF2B5EF4-FFF2-40B4-BE49-F238E27FC236}">
                    <a16:creationId xmlns:a16="http://schemas.microsoft.com/office/drawing/2014/main" id="{EC54130E-72C7-0047-A331-CB5B2A7C8EB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20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" name="Line 107">
                <a:extLst>
                  <a:ext uri="{FF2B5EF4-FFF2-40B4-BE49-F238E27FC236}">
                    <a16:creationId xmlns:a16="http://schemas.microsoft.com/office/drawing/2014/main" id="{D92585B0-0C53-2547-8DF2-E1F0FBF838D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280" y="1392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Freeform 108">
                <a:extLst>
                  <a:ext uri="{FF2B5EF4-FFF2-40B4-BE49-F238E27FC236}">
                    <a16:creationId xmlns:a16="http://schemas.microsoft.com/office/drawing/2014/main" id="{D9A94C2A-7E81-D940-B13C-F9B02E0E216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280" y="1392"/>
                <a:ext cx="96" cy="96"/>
              </a:xfrm>
              <a:custGeom>
                <a:avLst/>
                <a:gdLst>
                  <a:gd name="T0" fmla="*/ 0 w 288"/>
                  <a:gd name="T1" fmla="*/ 0 h 240"/>
                  <a:gd name="T2" fmla="*/ 0 w 288"/>
                  <a:gd name="T3" fmla="*/ 1 h 240"/>
                  <a:gd name="T4" fmla="*/ 0 w 288"/>
                  <a:gd name="T5" fmla="*/ 1 h 240"/>
                  <a:gd name="T6" fmla="*/ 0 w 288"/>
                  <a:gd name="T7" fmla="*/ 0 h 24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8"/>
                  <a:gd name="T13" fmla="*/ 0 h 240"/>
                  <a:gd name="T14" fmla="*/ 288 w 288"/>
                  <a:gd name="T15" fmla="*/ 240 h 24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8" h="240">
                    <a:moveTo>
                      <a:pt x="144" y="0"/>
                    </a:moveTo>
                    <a:lnTo>
                      <a:pt x="0" y="240"/>
                    </a:lnTo>
                    <a:lnTo>
                      <a:pt x="288" y="240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Line 109">
                <a:extLst>
                  <a:ext uri="{FF2B5EF4-FFF2-40B4-BE49-F238E27FC236}">
                    <a16:creationId xmlns:a16="http://schemas.microsoft.com/office/drawing/2014/main" id="{B0997A9A-03F5-FC4C-A1A7-7130A506FC4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488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5DAE614C-79A9-9747-AF58-FF6A36CA3A73}"/>
                </a:ext>
              </a:extLst>
            </p:cNvPr>
            <p:cNvGrpSpPr/>
            <p:nvPr/>
          </p:nvGrpSpPr>
          <p:grpSpPr>
            <a:xfrm>
              <a:off x="6427536" y="2768552"/>
              <a:ext cx="796405" cy="519348"/>
              <a:chOff x="2940494" y="1205493"/>
              <a:chExt cx="796405" cy="519348"/>
            </a:xfrm>
          </p:grpSpPr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9ACCFB5D-B9F6-A047-BFD7-B686F3D7B664}"/>
                  </a:ext>
                </a:extLst>
              </p:cNvPr>
              <p:cNvSpPr/>
              <p:nvPr/>
            </p:nvSpPr>
            <p:spPr>
              <a:xfrm>
                <a:off x="3104707" y="1205493"/>
                <a:ext cx="548640" cy="519348"/>
              </a:xfrm>
              <a:prstGeom prst="ellipse">
                <a:avLst/>
              </a:prstGeom>
              <a:solidFill>
                <a:srgbClr val="FFFFFF"/>
              </a:solidFill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BE23F0E1-286C-1040-B349-933ACEAD3D53}"/>
                  </a:ext>
                </a:extLst>
              </p:cNvPr>
              <p:cNvCxnSpPr/>
              <p:nvPr/>
            </p:nvCxnSpPr>
            <p:spPr>
              <a:xfrm>
                <a:off x="3375378" y="1303161"/>
                <a:ext cx="0" cy="313569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41" name="Straight Arrow Connector 40">
                <a:extLst>
                  <a:ext uri="{FF2B5EF4-FFF2-40B4-BE49-F238E27FC236}">
                    <a16:creationId xmlns:a16="http://schemas.microsoft.com/office/drawing/2014/main" id="{8E4008B9-76B7-1C4A-835E-D8B133E243D3}"/>
                  </a:ext>
                </a:extLst>
              </p:cNvPr>
              <p:cNvCxnSpPr/>
              <p:nvPr/>
            </p:nvCxnSpPr>
            <p:spPr>
              <a:xfrm>
                <a:off x="2940494" y="1465136"/>
                <a:ext cx="365760" cy="0"/>
              </a:xfrm>
              <a:prstGeom prst="straightConnector1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  <a:tailEnd type="triangle"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41B1E07B-6F05-594F-9A1C-AB59E978A76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65496" y="1298216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D606972D-12E0-1E4B-96C1-82FC4EB477B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71139" y="1608662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5850A4D9-B93A-6444-B9C1-87489C9591C9}"/>
                  </a:ext>
                </a:extLst>
              </p:cNvPr>
              <p:cNvCxnSpPr/>
              <p:nvPr/>
            </p:nvCxnSpPr>
            <p:spPr>
              <a:xfrm>
                <a:off x="3301998" y="1297515"/>
                <a:ext cx="0" cy="313569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677BDEE-11A7-F441-AD82-7802F6B756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97843" y="1499316"/>
              <a:ext cx="0" cy="762854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EA14E3EC-5C4F-2C42-9894-E81A423D6F0C}"/>
                </a:ext>
              </a:extLst>
            </p:cNvPr>
            <p:cNvSpPr/>
            <p:nvPr/>
          </p:nvSpPr>
          <p:spPr>
            <a:xfrm>
              <a:off x="7177656" y="370203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 12">
              <a:extLst>
                <a:ext uri="{FF2B5EF4-FFF2-40B4-BE49-F238E27FC236}">
                  <a16:creationId xmlns:a16="http://schemas.microsoft.com/office/drawing/2014/main" id="{0AE6ED71-AFA6-BA41-84CD-62FDE22F3DED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3304367" y="1128949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Freeform 12">
              <a:extLst>
                <a:ext uri="{FF2B5EF4-FFF2-40B4-BE49-F238E27FC236}">
                  <a16:creationId xmlns:a16="http://schemas.microsoft.com/office/drawing/2014/main" id="{45DF344C-09CC-8249-B770-ED0AE2AB7FA4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4769515" y="1128949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Freeform 12">
              <a:extLst>
                <a:ext uri="{FF2B5EF4-FFF2-40B4-BE49-F238E27FC236}">
                  <a16:creationId xmlns:a16="http://schemas.microsoft.com/office/drawing/2014/main" id="{266552E1-FEAE-414B-B8F3-ED6BE6C110E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927935" y="2252922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D030BB2E-503B-CF4C-AB3D-9C8ADE661D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61964" y="1506888"/>
              <a:ext cx="0" cy="762854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ED32EA18-2FAD-6B4C-A03F-668E1EC395B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31516" y="1509949"/>
              <a:ext cx="773884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4CABB292-3E9E-D347-83A8-5680793149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57996" y="1566747"/>
              <a:ext cx="0" cy="471747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65" name="Freeform 12">
              <a:extLst>
                <a:ext uri="{FF2B5EF4-FFF2-40B4-BE49-F238E27FC236}">
                  <a16:creationId xmlns:a16="http://schemas.microsoft.com/office/drawing/2014/main" id="{C10DDD10-A5DA-6845-A1E7-664042AD9925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782083" y="2224567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A84C894D-2099-B042-AEF4-B54FC90CDE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78457" y="1509949"/>
              <a:ext cx="347472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66A3A08D-2A21-F746-83C6-E0E0CDCD7F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60981" y="2038493"/>
              <a:ext cx="497302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B4942054-E956-B245-A7D3-D67782822D39}"/>
                </a:ext>
              </a:extLst>
            </p:cNvPr>
            <p:cNvGrpSpPr/>
            <p:nvPr/>
          </p:nvGrpSpPr>
          <p:grpSpPr>
            <a:xfrm>
              <a:off x="3782084" y="3567814"/>
              <a:ext cx="155779" cy="762000"/>
              <a:chOff x="6778426" y="218920"/>
              <a:chExt cx="155779" cy="762000"/>
            </a:xfrm>
          </p:grpSpPr>
          <p:grpSp>
            <p:nvGrpSpPr>
              <p:cNvPr id="70" name="Group 218">
                <a:extLst>
                  <a:ext uri="{FF2B5EF4-FFF2-40B4-BE49-F238E27FC236}">
                    <a16:creationId xmlns:a16="http://schemas.microsoft.com/office/drawing/2014/main" id="{ED116E9A-DABC-564C-9A44-61EC4CB0C81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778426" y="218920"/>
                <a:ext cx="152400" cy="762000"/>
                <a:chOff x="5280" y="1200"/>
                <a:chExt cx="96" cy="480"/>
              </a:xfrm>
            </p:grpSpPr>
            <p:sp>
              <p:nvSpPr>
                <p:cNvPr id="72" name="Line 106">
                  <a:extLst>
                    <a:ext uri="{FF2B5EF4-FFF2-40B4-BE49-F238E27FC236}">
                      <a16:creationId xmlns:a16="http://schemas.microsoft.com/office/drawing/2014/main" id="{1F8FD5C8-FF0B-AE40-828A-94C0E6FC9419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>
                  <a:off x="5328" y="1200"/>
                  <a:ext cx="0" cy="192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3" name="Line 107">
                  <a:extLst>
                    <a:ext uri="{FF2B5EF4-FFF2-40B4-BE49-F238E27FC236}">
                      <a16:creationId xmlns:a16="http://schemas.microsoft.com/office/drawing/2014/main" id="{A8A631B5-AF35-4D47-A336-261A3BE93292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>
                  <a:off x="5280" y="1392"/>
                  <a:ext cx="96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4" name="Freeform 108">
                  <a:extLst>
                    <a:ext uri="{FF2B5EF4-FFF2-40B4-BE49-F238E27FC236}">
                      <a16:creationId xmlns:a16="http://schemas.microsoft.com/office/drawing/2014/main" id="{E220249D-A314-384F-9556-236AB20E2AC8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5280" y="1392"/>
                  <a:ext cx="96" cy="96"/>
                </a:xfrm>
                <a:custGeom>
                  <a:avLst/>
                  <a:gdLst>
                    <a:gd name="T0" fmla="*/ 0 w 288"/>
                    <a:gd name="T1" fmla="*/ 0 h 240"/>
                    <a:gd name="T2" fmla="*/ 0 w 288"/>
                    <a:gd name="T3" fmla="*/ 1 h 240"/>
                    <a:gd name="T4" fmla="*/ 0 w 288"/>
                    <a:gd name="T5" fmla="*/ 1 h 240"/>
                    <a:gd name="T6" fmla="*/ 0 w 288"/>
                    <a:gd name="T7" fmla="*/ 0 h 24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8"/>
                    <a:gd name="T13" fmla="*/ 0 h 240"/>
                    <a:gd name="T14" fmla="*/ 288 w 288"/>
                    <a:gd name="T15" fmla="*/ 240 h 24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8" h="240">
                      <a:moveTo>
                        <a:pt x="144" y="0"/>
                      </a:moveTo>
                      <a:lnTo>
                        <a:pt x="0" y="240"/>
                      </a:lnTo>
                      <a:lnTo>
                        <a:pt x="288" y="240"/>
                      </a:lnTo>
                      <a:lnTo>
                        <a:pt x="144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5" name="Line 109">
                  <a:extLst>
                    <a:ext uri="{FF2B5EF4-FFF2-40B4-BE49-F238E27FC236}">
                      <a16:creationId xmlns:a16="http://schemas.microsoft.com/office/drawing/2014/main" id="{C69A280C-E189-794B-8716-8CB10C245CC7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>
                  <a:off x="5328" y="1488"/>
                  <a:ext cx="0" cy="192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71" name="Line 107">
                <a:extLst>
                  <a:ext uri="{FF2B5EF4-FFF2-40B4-BE49-F238E27FC236}">
                    <a16:creationId xmlns:a16="http://schemas.microsoft.com/office/drawing/2014/main" id="{8689B90E-C469-F845-8C72-D3EDE325068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6781805" y="472918"/>
                <a:ext cx="152400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75E4B707-068C-224D-A42C-AE135F9946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58283" y="2939182"/>
              <a:ext cx="0" cy="762854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78" name="Group 222">
              <a:extLst>
                <a:ext uri="{FF2B5EF4-FFF2-40B4-BE49-F238E27FC236}">
                  <a16:creationId xmlns:a16="http://schemas.microsoft.com/office/drawing/2014/main" id="{64DC7E7C-CBED-E84B-90B9-8A68AC0D49E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05883" y="4262201"/>
              <a:ext cx="304800" cy="381000"/>
              <a:chOff x="4272" y="3072"/>
              <a:chExt cx="192" cy="240"/>
            </a:xfrm>
          </p:grpSpPr>
          <p:sp>
            <p:nvSpPr>
              <p:cNvPr id="79" name="Line 99">
                <a:extLst>
                  <a:ext uri="{FF2B5EF4-FFF2-40B4-BE49-F238E27FC236}">
                    <a16:creationId xmlns:a16="http://schemas.microsoft.com/office/drawing/2014/main" id="{8D8F5EAC-62EB-3942-B3F3-0DB8A68F2AC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" name="Line 100">
                <a:extLst>
                  <a:ext uri="{FF2B5EF4-FFF2-40B4-BE49-F238E27FC236}">
                    <a16:creationId xmlns:a16="http://schemas.microsoft.com/office/drawing/2014/main" id="{EF08BCC6-0CD5-7642-BEA2-FF713A9790F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" name="Line 101">
                <a:extLst>
                  <a:ext uri="{FF2B5EF4-FFF2-40B4-BE49-F238E27FC236}">
                    <a16:creationId xmlns:a16="http://schemas.microsoft.com/office/drawing/2014/main" id="{575DBC6B-CC46-AD42-B1DE-0B8134497C0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" name="Line 102">
                <a:extLst>
                  <a:ext uri="{FF2B5EF4-FFF2-40B4-BE49-F238E27FC236}">
                    <a16:creationId xmlns:a16="http://schemas.microsoft.com/office/drawing/2014/main" id="{AB71832A-DC0E-B44E-A3F8-EDD8D5EE353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3" name="Line 103">
                <a:extLst>
                  <a:ext uri="{FF2B5EF4-FFF2-40B4-BE49-F238E27FC236}">
                    <a16:creationId xmlns:a16="http://schemas.microsoft.com/office/drawing/2014/main" id="{59575F79-6914-AF4D-B719-5305EA7DE0C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4" name="Line 104">
                <a:extLst>
                  <a:ext uri="{FF2B5EF4-FFF2-40B4-BE49-F238E27FC236}">
                    <a16:creationId xmlns:a16="http://schemas.microsoft.com/office/drawing/2014/main" id="{F5CD2C0C-9D4B-3749-BED8-2E7F77870D0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85" name="Group 210">
              <a:extLst>
                <a:ext uri="{FF2B5EF4-FFF2-40B4-BE49-F238E27FC236}">
                  <a16:creationId xmlns:a16="http://schemas.microsoft.com/office/drawing/2014/main" id="{60AFC1A9-A806-2A4A-9E00-9A2FEB9C8081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4072386" y="2653826"/>
              <a:ext cx="304800" cy="762000"/>
              <a:chOff x="3216" y="1728"/>
              <a:chExt cx="192" cy="480"/>
            </a:xfrm>
          </p:grpSpPr>
          <p:sp>
            <p:nvSpPr>
              <p:cNvPr id="86" name="Line 8">
                <a:extLst>
                  <a:ext uri="{FF2B5EF4-FFF2-40B4-BE49-F238E27FC236}">
                    <a16:creationId xmlns:a16="http://schemas.microsoft.com/office/drawing/2014/main" id="{6FDB115D-8100-5D42-96AC-C2A07BEEFE8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7" name="Line 9">
                <a:extLst>
                  <a:ext uri="{FF2B5EF4-FFF2-40B4-BE49-F238E27FC236}">
                    <a16:creationId xmlns:a16="http://schemas.microsoft.com/office/drawing/2014/main" id="{006E2347-21A5-FC48-855A-BF5F28E24B9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8" name="Line 10">
                <a:extLst>
                  <a:ext uri="{FF2B5EF4-FFF2-40B4-BE49-F238E27FC236}">
                    <a16:creationId xmlns:a16="http://schemas.microsoft.com/office/drawing/2014/main" id="{1DBF21BD-79A6-1F4F-917B-F9E97DB5724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9" name="Line 11">
                <a:extLst>
                  <a:ext uri="{FF2B5EF4-FFF2-40B4-BE49-F238E27FC236}">
                    <a16:creationId xmlns:a16="http://schemas.microsoft.com/office/drawing/2014/main" id="{31229F07-6EE9-5148-A4F5-93AEDBADF31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679332DB-A94A-EB44-98A5-84588CAE7B1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49979" y="3032162"/>
              <a:ext cx="511615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95" name="Group 210">
              <a:extLst>
                <a:ext uri="{FF2B5EF4-FFF2-40B4-BE49-F238E27FC236}">
                  <a16:creationId xmlns:a16="http://schemas.microsoft.com/office/drawing/2014/main" id="{0D93D110-02FC-8A43-ABE4-45818E58B3DB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4905274" y="2647204"/>
              <a:ext cx="304800" cy="762000"/>
              <a:chOff x="3216" y="1728"/>
              <a:chExt cx="192" cy="480"/>
            </a:xfrm>
          </p:grpSpPr>
          <p:sp>
            <p:nvSpPr>
              <p:cNvPr id="96" name="Line 8">
                <a:extLst>
                  <a:ext uri="{FF2B5EF4-FFF2-40B4-BE49-F238E27FC236}">
                    <a16:creationId xmlns:a16="http://schemas.microsoft.com/office/drawing/2014/main" id="{EAA2CC83-0A98-2640-AF16-CAC8955F6F3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7" name="Line 9">
                <a:extLst>
                  <a:ext uri="{FF2B5EF4-FFF2-40B4-BE49-F238E27FC236}">
                    <a16:creationId xmlns:a16="http://schemas.microsoft.com/office/drawing/2014/main" id="{F2661AB9-D542-0449-82D4-62690386307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8" name="Line 10">
                <a:extLst>
                  <a:ext uri="{FF2B5EF4-FFF2-40B4-BE49-F238E27FC236}">
                    <a16:creationId xmlns:a16="http://schemas.microsoft.com/office/drawing/2014/main" id="{7F40B9B8-0C09-D745-80B8-FAC553800E3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" name="Line 11">
                <a:extLst>
                  <a:ext uri="{FF2B5EF4-FFF2-40B4-BE49-F238E27FC236}">
                    <a16:creationId xmlns:a16="http://schemas.microsoft.com/office/drawing/2014/main" id="{8B8370D0-339F-664B-B4B8-0D26F7F495F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00" name="Group 210">
              <a:extLst>
                <a:ext uri="{FF2B5EF4-FFF2-40B4-BE49-F238E27FC236}">
                  <a16:creationId xmlns:a16="http://schemas.microsoft.com/office/drawing/2014/main" id="{4468F499-CC2B-F64A-BE8E-ECE65F2E631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04286" y="3019872"/>
              <a:ext cx="304800" cy="762000"/>
              <a:chOff x="3216" y="1728"/>
              <a:chExt cx="192" cy="480"/>
            </a:xfrm>
          </p:grpSpPr>
          <p:sp>
            <p:nvSpPr>
              <p:cNvPr id="101" name="Line 8">
                <a:extLst>
                  <a:ext uri="{FF2B5EF4-FFF2-40B4-BE49-F238E27FC236}">
                    <a16:creationId xmlns:a16="http://schemas.microsoft.com/office/drawing/2014/main" id="{BCE9DCE3-A229-A945-BEF5-08BD19ED7E7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2" name="Line 9">
                <a:extLst>
                  <a:ext uri="{FF2B5EF4-FFF2-40B4-BE49-F238E27FC236}">
                    <a16:creationId xmlns:a16="http://schemas.microsoft.com/office/drawing/2014/main" id="{998AC806-1DDF-AE49-ABF3-583125DF1C0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" name="Line 10">
                <a:extLst>
                  <a:ext uri="{FF2B5EF4-FFF2-40B4-BE49-F238E27FC236}">
                    <a16:creationId xmlns:a16="http://schemas.microsoft.com/office/drawing/2014/main" id="{4384C9B4-50B7-444F-8F09-352AFF50A73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" name="Line 11">
                <a:extLst>
                  <a:ext uri="{FF2B5EF4-FFF2-40B4-BE49-F238E27FC236}">
                    <a16:creationId xmlns:a16="http://schemas.microsoft.com/office/drawing/2014/main" id="{E2FCD483-7A0E-B24B-B7A1-C6835FFE736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05" name="Group 222">
              <a:extLst>
                <a:ext uri="{FF2B5EF4-FFF2-40B4-BE49-F238E27FC236}">
                  <a16:creationId xmlns:a16="http://schemas.microsoft.com/office/drawing/2014/main" id="{143B33A7-28C3-874F-B0D2-A2E4EF5C8EC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832186" y="5097337"/>
              <a:ext cx="304800" cy="381000"/>
              <a:chOff x="4272" y="3072"/>
              <a:chExt cx="192" cy="240"/>
            </a:xfrm>
          </p:grpSpPr>
          <p:sp>
            <p:nvSpPr>
              <p:cNvPr id="106" name="Line 99">
                <a:extLst>
                  <a:ext uri="{FF2B5EF4-FFF2-40B4-BE49-F238E27FC236}">
                    <a16:creationId xmlns:a16="http://schemas.microsoft.com/office/drawing/2014/main" id="{0C1A5174-3EDB-9248-8827-595E83BE056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7" name="Line 100">
                <a:extLst>
                  <a:ext uri="{FF2B5EF4-FFF2-40B4-BE49-F238E27FC236}">
                    <a16:creationId xmlns:a16="http://schemas.microsoft.com/office/drawing/2014/main" id="{927A4380-9353-2148-BB31-E0583DF320E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8" name="Line 101">
                <a:extLst>
                  <a:ext uri="{FF2B5EF4-FFF2-40B4-BE49-F238E27FC236}">
                    <a16:creationId xmlns:a16="http://schemas.microsoft.com/office/drawing/2014/main" id="{EB1B4B27-9360-6A4C-A98C-247FEC60DC7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9" name="Line 102">
                <a:extLst>
                  <a:ext uri="{FF2B5EF4-FFF2-40B4-BE49-F238E27FC236}">
                    <a16:creationId xmlns:a16="http://schemas.microsoft.com/office/drawing/2014/main" id="{B2165896-3553-9A4E-B22F-E70684C4569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0" name="Line 103">
                <a:extLst>
                  <a:ext uri="{FF2B5EF4-FFF2-40B4-BE49-F238E27FC236}">
                    <a16:creationId xmlns:a16="http://schemas.microsoft.com/office/drawing/2014/main" id="{13D0B824-E946-3A45-9421-8AE129B7C5B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1" name="Line 104">
                <a:extLst>
                  <a:ext uri="{FF2B5EF4-FFF2-40B4-BE49-F238E27FC236}">
                    <a16:creationId xmlns:a16="http://schemas.microsoft.com/office/drawing/2014/main" id="{493D1C14-53A5-BD44-807D-11242A89FAF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12" name="Group 222">
              <a:extLst>
                <a:ext uri="{FF2B5EF4-FFF2-40B4-BE49-F238E27FC236}">
                  <a16:creationId xmlns:a16="http://schemas.microsoft.com/office/drawing/2014/main" id="{F3A51B2E-6C07-2948-ABDD-47897B08D07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24263" y="3752993"/>
              <a:ext cx="304800" cy="381000"/>
              <a:chOff x="4272" y="3072"/>
              <a:chExt cx="192" cy="240"/>
            </a:xfrm>
          </p:grpSpPr>
          <p:sp>
            <p:nvSpPr>
              <p:cNvPr id="113" name="Line 99">
                <a:extLst>
                  <a:ext uri="{FF2B5EF4-FFF2-40B4-BE49-F238E27FC236}">
                    <a16:creationId xmlns:a16="http://schemas.microsoft.com/office/drawing/2014/main" id="{0A94ADF2-1037-C84D-9B11-305A3827FCF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" name="Line 100">
                <a:extLst>
                  <a:ext uri="{FF2B5EF4-FFF2-40B4-BE49-F238E27FC236}">
                    <a16:creationId xmlns:a16="http://schemas.microsoft.com/office/drawing/2014/main" id="{58A51D2C-8147-7D44-BCE5-7DC11A7E0BF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" name="Line 101">
                <a:extLst>
                  <a:ext uri="{FF2B5EF4-FFF2-40B4-BE49-F238E27FC236}">
                    <a16:creationId xmlns:a16="http://schemas.microsoft.com/office/drawing/2014/main" id="{C70FA822-7BDA-D04C-B13A-784BEF49547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" name="Line 102">
                <a:extLst>
                  <a:ext uri="{FF2B5EF4-FFF2-40B4-BE49-F238E27FC236}">
                    <a16:creationId xmlns:a16="http://schemas.microsoft.com/office/drawing/2014/main" id="{5954D18E-9CE3-CC4D-90C5-F84D242E3AF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7" name="Line 103">
                <a:extLst>
                  <a:ext uri="{FF2B5EF4-FFF2-40B4-BE49-F238E27FC236}">
                    <a16:creationId xmlns:a16="http://schemas.microsoft.com/office/drawing/2014/main" id="{37CFEB88-F565-9F40-AB3F-1F1969EDDB0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" name="Line 104">
                <a:extLst>
                  <a:ext uri="{FF2B5EF4-FFF2-40B4-BE49-F238E27FC236}">
                    <a16:creationId xmlns:a16="http://schemas.microsoft.com/office/drawing/2014/main" id="{9D27B603-74BD-3D46-9F5B-26EA5C8859B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ADFD8674-F89F-E343-B5A7-92E6DE0800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04287" y="3217456"/>
              <a:ext cx="267491" cy="367637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121" name="Group 222">
              <a:extLst>
                <a:ext uri="{FF2B5EF4-FFF2-40B4-BE49-F238E27FC236}">
                  <a16:creationId xmlns:a16="http://schemas.microsoft.com/office/drawing/2014/main" id="{08766B6A-8310-794B-9116-2CF04AC2E6E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196153" y="3709581"/>
              <a:ext cx="304800" cy="381000"/>
              <a:chOff x="4272" y="3072"/>
              <a:chExt cx="192" cy="240"/>
            </a:xfrm>
          </p:grpSpPr>
          <p:sp>
            <p:nvSpPr>
              <p:cNvPr id="122" name="Line 99">
                <a:extLst>
                  <a:ext uri="{FF2B5EF4-FFF2-40B4-BE49-F238E27FC236}">
                    <a16:creationId xmlns:a16="http://schemas.microsoft.com/office/drawing/2014/main" id="{511325F4-8F5D-FA4A-9BA7-02E138EB5CD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" name="Line 100">
                <a:extLst>
                  <a:ext uri="{FF2B5EF4-FFF2-40B4-BE49-F238E27FC236}">
                    <a16:creationId xmlns:a16="http://schemas.microsoft.com/office/drawing/2014/main" id="{BA39AA4A-7A4C-254C-B970-7A9940A3CCA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4" name="Line 101">
                <a:extLst>
                  <a:ext uri="{FF2B5EF4-FFF2-40B4-BE49-F238E27FC236}">
                    <a16:creationId xmlns:a16="http://schemas.microsoft.com/office/drawing/2014/main" id="{AF8304F5-E05A-6B47-9881-7275FE6D7D7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5" name="Line 102">
                <a:extLst>
                  <a:ext uri="{FF2B5EF4-FFF2-40B4-BE49-F238E27FC236}">
                    <a16:creationId xmlns:a16="http://schemas.microsoft.com/office/drawing/2014/main" id="{555C9DEE-C5C0-BC4E-82D6-B29809A78E5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" name="Line 103">
                <a:extLst>
                  <a:ext uri="{FF2B5EF4-FFF2-40B4-BE49-F238E27FC236}">
                    <a16:creationId xmlns:a16="http://schemas.microsoft.com/office/drawing/2014/main" id="{3F679223-2A5E-F74F-8A6F-B65F6407F67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7" name="Line 104">
                <a:extLst>
                  <a:ext uri="{FF2B5EF4-FFF2-40B4-BE49-F238E27FC236}">
                    <a16:creationId xmlns:a16="http://schemas.microsoft.com/office/drawing/2014/main" id="{E4571825-F99C-B54C-8559-43117CAED6B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6778584F-1F07-E24C-911A-C742C73FA3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55668" y="3035715"/>
              <a:ext cx="109728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30" name="Freeform 12">
              <a:extLst>
                <a:ext uri="{FF2B5EF4-FFF2-40B4-BE49-F238E27FC236}">
                  <a16:creationId xmlns:a16="http://schemas.microsoft.com/office/drawing/2014/main" id="{78DFA7B2-4895-9040-832D-202A629BFDA9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5693614" y="3019872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31" name="Group 222">
              <a:extLst>
                <a:ext uri="{FF2B5EF4-FFF2-40B4-BE49-F238E27FC236}">
                  <a16:creationId xmlns:a16="http://schemas.microsoft.com/office/drawing/2014/main" id="{76331626-D80F-3841-8F41-EC8F8494E25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615253" y="3630981"/>
              <a:ext cx="304800" cy="381000"/>
              <a:chOff x="4272" y="3072"/>
              <a:chExt cx="192" cy="240"/>
            </a:xfrm>
          </p:grpSpPr>
          <p:sp>
            <p:nvSpPr>
              <p:cNvPr id="132" name="Line 99">
                <a:extLst>
                  <a:ext uri="{FF2B5EF4-FFF2-40B4-BE49-F238E27FC236}">
                    <a16:creationId xmlns:a16="http://schemas.microsoft.com/office/drawing/2014/main" id="{006838D6-5F9F-8449-B071-08041ED91F3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" name="Line 100">
                <a:extLst>
                  <a:ext uri="{FF2B5EF4-FFF2-40B4-BE49-F238E27FC236}">
                    <a16:creationId xmlns:a16="http://schemas.microsoft.com/office/drawing/2014/main" id="{5638171A-E887-0B4B-A766-B81CF760A28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" name="Line 101">
                <a:extLst>
                  <a:ext uri="{FF2B5EF4-FFF2-40B4-BE49-F238E27FC236}">
                    <a16:creationId xmlns:a16="http://schemas.microsoft.com/office/drawing/2014/main" id="{E0849EF6-C365-5947-A017-BCAF14C46A5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" name="Line 102">
                <a:extLst>
                  <a:ext uri="{FF2B5EF4-FFF2-40B4-BE49-F238E27FC236}">
                    <a16:creationId xmlns:a16="http://schemas.microsoft.com/office/drawing/2014/main" id="{E914F719-C60A-854E-AD92-056C5A36249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" name="Line 103">
                <a:extLst>
                  <a:ext uri="{FF2B5EF4-FFF2-40B4-BE49-F238E27FC236}">
                    <a16:creationId xmlns:a16="http://schemas.microsoft.com/office/drawing/2014/main" id="{02E4A553-886B-C342-8FFE-802F98DCBD2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7" name="Line 104">
                <a:extLst>
                  <a:ext uri="{FF2B5EF4-FFF2-40B4-BE49-F238E27FC236}">
                    <a16:creationId xmlns:a16="http://schemas.microsoft.com/office/drawing/2014/main" id="{19C6BDCA-2D80-A048-86BF-D1BA08A299A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38" name="Group 210">
              <a:extLst>
                <a:ext uri="{FF2B5EF4-FFF2-40B4-BE49-F238E27FC236}">
                  <a16:creationId xmlns:a16="http://schemas.microsoft.com/office/drawing/2014/main" id="{A28AE11A-F810-7D4F-BDCD-167F0540053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134732" y="3019872"/>
              <a:ext cx="304800" cy="762000"/>
              <a:chOff x="3216" y="1728"/>
              <a:chExt cx="192" cy="480"/>
            </a:xfrm>
          </p:grpSpPr>
          <p:sp>
            <p:nvSpPr>
              <p:cNvPr id="139" name="Line 8">
                <a:extLst>
                  <a:ext uri="{FF2B5EF4-FFF2-40B4-BE49-F238E27FC236}">
                    <a16:creationId xmlns:a16="http://schemas.microsoft.com/office/drawing/2014/main" id="{285704BD-1712-D749-9F82-56708672953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0" name="Line 9">
                <a:extLst>
                  <a:ext uri="{FF2B5EF4-FFF2-40B4-BE49-F238E27FC236}">
                    <a16:creationId xmlns:a16="http://schemas.microsoft.com/office/drawing/2014/main" id="{48F9846D-F8B5-0B4D-BCA7-BDD412CCE2B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1" name="Line 10">
                <a:extLst>
                  <a:ext uri="{FF2B5EF4-FFF2-40B4-BE49-F238E27FC236}">
                    <a16:creationId xmlns:a16="http://schemas.microsoft.com/office/drawing/2014/main" id="{1620ECA1-3E76-CB43-96DC-734F00C7F67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2" name="Line 11">
                <a:extLst>
                  <a:ext uri="{FF2B5EF4-FFF2-40B4-BE49-F238E27FC236}">
                    <a16:creationId xmlns:a16="http://schemas.microsoft.com/office/drawing/2014/main" id="{B588F5FD-2EAB-5340-929E-D6F40E32161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43" name="Group 210">
              <a:extLst>
                <a:ext uri="{FF2B5EF4-FFF2-40B4-BE49-F238E27FC236}">
                  <a16:creationId xmlns:a16="http://schemas.microsoft.com/office/drawing/2014/main" id="{C4103EF7-BC27-1745-B867-AC77A5A9AEF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133979" y="3752993"/>
              <a:ext cx="304800" cy="762000"/>
              <a:chOff x="3216" y="1728"/>
              <a:chExt cx="192" cy="480"/>
            </a:xfrm>
          </p:grpSpPr>
          <p:sp>
            <p:nvSpPr>
              <p:cNvPr id="144" name="Line 8">
                <a:extLst>
                  <a:ext uri="{FF2B5EF4-FFF2-40B4-BE49-F238E27FC236}">
                    <a16:creationId xmlns:a16="http://schemas.microsoft.com/office/drawing/2014/main" id="{623276AE-7C8C-3C44-8F98-7FB9D85426D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5" name="Line 9">
                <a:extLst>
                  <a:ext uri="{FF2B5EF4-FFF2-40B4-BE49-F238E27FC236}">
                    <a16:creationId xmlns:a16="http://schemas.microsoft.com/office/drawing/2014/main" id="{A98987B7-2F3E-154C-8C4C-63E4C21E6AC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6" name="Line 10">
                <a:extLst>
                  <a:ext uri="{FF2B5EF4-FFF2-40B4-BE49-F238E27FC236}">
                    <a16:creationId xmlns:a16="http://schemas.microsoft.com/office/drawing/2014/main" id="{63B45286-6BB8-0D4F-8601-14BD8E98419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7" name="Line 11">
                <a:extLst>
                  <a:ext uri="{FF2B5EF4-FFF2-40B4-BE49-F238E27FC236}">
                    <a16:creationId xmlns:a16="http://schemas.microsoft.com/office/drawing/2014/main" id="{94791F19-7C0F-0346-AB75-96AE482CF24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48" name="Group 222">
              <a:extLst>
                <a:ext uri="{FF2B5EF4-FFF2-40B4-BE49-F238E27FC236}">
                  <a16:creationId xmlns:a16="http://schemas.microsoft.com/office/drawing/2014/main" id="{D1223DD4-F74B-9742-87D0-3CDA6F2A3FE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133979" y="4433109"/>
              <a:ext cx="304800" cy="381000"/>
              <a:chOff x="4272" y="3072"/>
              <a:chExt cx="192" cy="240"/>
            </a:xfrm>
          </p:grpSpPr>
          <p:sp>
            <p:nvSpPr>
              <p:cNvPr id="149" name="Line 99">
                <a:extLst>
                  <a:ext uri="{FF2B5EF4-FFF2-40B4-BE49-F238E27FC236}">
                    <a16:creationId xmlns:a16="http://schemas.microsoft.com/office/drawing/2014/main" id="{002EE140-C246-764D-AEB5-5EB4691A00F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0" name="Line 100">
                <a:extLst>
                  <a:ext uri="{FF2B5EF4-FFF2-40B4-BE49-F238E27FC236}">
                    <a16:creationId xmlns:a16="http://schemas.microsoft.com/office/drawing/2014/main" id="{0590E150-5F44-7344-807B-2E166ABFCA7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1" name="Line 101">
                <a:extLst>
                  <a:ext uri="{FF2B5EF4-FFF2-40B4-BE49-F238E27FC236}">
                    <a16:creationId xmlns:a16="http://schemas.microsoft.com/office/drawing/2014/main" id="{8CEF2CBB-C92E-1D45-8C77-810EECB81D0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2" name="Line 102">
                <a:extLst>
                  <a:ext uri="{FF2B5EF4-FFF2-40B4-BE49-F238E27FC236}">
                    <a16:creationId xmlns:a16="http://schemas.microsoft.com/office/drawing/2014/main" id="{24162040-2445-C040-A8CD-0BDD8CC9194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" name="Line 103">
                <a:extLst>
                  <a:ext uri="{FF2B5EF4-FFF2-40B4-BE49-F238E27FC236}">
                    <a16:creationId xmlns:a16="http://schemas.microsoft.com/office/drawing/2014/main" id="{63237A7A-40FB-DC45-8324-7728454700A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4" name="Line 104">
                <a:extLst>
                  <a:ext uri="{FF2B5EF4-FFF2-40B4-BE49-F238E27FC236}">
                    <a16:creationId xmlns:a16="http://schemas.microsoft.com/office/drawing/2014/main" id="{BBACDEDA-27D0-EE43-B9DE-A3F51CB97D6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D042D0B1-D274-CB47-AC19-63E496F48A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18297" y="3165184"/>
              <a:ext cx="0" cy="97350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157" name="Group 209">
              <a:extLst>
                <a:ext uri="{FF2B5EF4-FFF2-40B4-BE49-F238E27FC236}">
                  <a16:creationId xmlns:a16="http://schemas.microsoft.com/office/drawing/2014/main" id="{D3DE7240-8408-B348-81E5-65342B3373F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139826" y="4061862"/>
              <a:ext cx="152400" cy="762000"/>
              <a:chOff x="3935" y="1728"/>
              <a:chExt cx="96" cy="480"/>
            </a:xfrm>
          </p:grpSpPr>
          <p:sp>
            <p:nvSpPr>
              <p:cNvPr id="158" name="Arc 59">
                <a:extLst>
                  <a:ext uri="{FF2B5EF4-FFF2-40B4-BE49-F238E27FC236}">
                    <a16:creationId xmlns:a16="http://schemas.microsoft.com/office/drawing/2014/main" id="{DCBE8042-04DB-7641-B729-34201531FAC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9" name="Arc 60">
                <a:extLst>
                  <a:ext uri="{FF2B5EF4-FFF2-40B4-BE49-F238E27FC236}">
                    <a16:creationId xmlns:a16="http://schemas.microsoft.com/office/drawing/2014/main" id="{C141A839-5914-4D47-A58B-0F5654A3E1E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0" name="Arc 61">
                <a:extLst>
                  <a:ext uri="{FF2B5EF4-FFF2-40B4-BE49-F238E27FC236}">
                    <a16:creationId xmlns:a16="http://schemas.microsoft.com/office/drawing/2014/main" id="{D1B972C1-157C-8948-ADB3-EC0EA91B056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1" name="Arc 62">
                <a:extLst>
                  <a:ext uri="{FF2B5EF4-FFF2-40B4-BE49-F238E27FC236}">
                    <a16:creationId xmlns:a16="http://schemas.microsoft.com/office/drawing/2014/main" id="{02A8D0FE-B560-6249-B219-FDEBBF4D5B5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2" name="Line 63">
                <a:extLst>
                  <a:ext uri="{FF2B5EF4-FFF2-40B4-BE49-F238E27FC236}">
                    <a16:creationId xmlns:a16="http://schemas.microsoft.com/office/drawing/2014/main" id="{883632FD-8A6A-614C-980E-B54C534989B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3" name="Line 64">
                <a:extLst>
                  <a:ext uri="{FF2B5EF4-FFF2-40B4-BE49-F238E27FC236}">
                    <a16:creationId xmlns:a16="http://schemas.microsoft.com/office/drawing/2014/main" id="{A2B69774-75DB-AC4B-B5F5-FAF0001A63A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" name="Arc 65">
                <a:extLst>
                  <a:ext uri="{FF2B5EF4-FFF2-40B4-BE49-F238E27FC236}">
                    <a16:creationId xmlns:a16="http://schemas.microsoft.com/office/drawing/2014/main" id="{E2540814-DB06-F149-B46C-F542058858E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5" name="Arc 66">
                <a:extLst>
                  <a:ext uri="{FF2B5EF4-FFF2-40B4-BE49-F238E27FC236}">
                    <a16:creationId xmlns:a16="http://schemas.microsoft.com/office/drawing/2014/main" id="{84455B48-EC11-F446-94E5-EB0D86C60A6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7" name="Arc 67">
                <a:extLst>
                  <a:ext uri="{FF2B5EF4-FFF2-40B4-BE49-F238E27FC236}">
                    <a16:creationId xmlns:a16="http://schemas.microsoft.com/office/drawing/2014/main" id="{FAB0B91C-1C51-CF4E-B602-9B93E6B60A1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8" name="Arc 68">
                <a:extLst>
                  <a:ext uri="{FF2B5EF4-FFF2-40B4-BE49-F238E27FC236}">
                    <a16:creationId xmlns:a16="http://schemas.microsoft.com/office/drawing/2014/main" id="{53F0644E-71E5-414C-BE2B-3207AC6067D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9" name="Arc 69">
                <a:extLst>
                  <a:ext uri="{FF2B5EF4-FFF2-40B4-BE49-F238E27FC236}">
                    <a16:creationId xmlns:a16="http://schemas.microsoft.com/office/drawing/2014/main" id="{7F815012-370F-D241-9DD6-D820A96E40A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0" name="Arc 70">
                <a:extLst>
                  <a:ext uri="{FF2B5EF4-FFF2-40B4-BE49-F238E27FC236}">
                    <a16:creationId xmlns:a16="http://schemas.microsoft.com/office/drawing/2014/main" id="{538DEDF6-09C1-C343-B38E-72BF3697B22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1" name="Arc 71">
                <a:extLst>
                  <a:ext uri="{FF2B5EF4-FFF2-40B4-BE49-F238E27FC236}">
                    <a16:creationId xmlns:a16="http://schemas.microsoft.com/office/drawing/2014/main" id="{2B708181-DDC9-E342-B897-2F9EE21D45A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72" name="Group 222">
              <a:extLst>
                <a:ext uri="{FF2B5EF4-FFF2-40B4-BE49-F238E27FC236}">
                  <a16:creationId xmlns:a16="http://schemas.microsoft.com/office/drawing/2014/main" id="{7CF5D621-27BB-B34D-95F6-CA2E04467D9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065897" y="4679804"/>
              <a:ext cx="304800" cy="381000"/>
              <a:chOff x="4272" y="3072"/>
              <a:chExt cx="192" cy="240"/>
            </a:xfrm>
          </p:grpSpPr>
          <p:sp>
            <p:nvSpPr>
              <p:cNvPr id="173" name="Line 99">
                <a:extLst>
                  <a:ext uri="{FF2B5EF4-FFF2-40B4-BE49-F238E27FC236}">
                    <a16:creationId xmlns:a16="http://schemas.microsoft.com/office/drawing/2014/main" id="{C60D917C-D786-A540-BFD4-2A224BB21E8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4" name="Line 100">
                <a:extLst>
                  <a:ext uri="{FF2B5EF4-FFF2-40B4-BE49-F238E27FC236}">
                    <a16:creationId xmlns:a16="http://schemas.microsoft.com/office/drawing/2014/main" id="{B7E83E14-3937-004F-9353-5C634C79BAF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5" name="Line 101">
                <a:extLst>
                  <a:ext uri="{FF2B5EF4-FFF2-40B4-BE49-F238E27FC236}">
                    <a16:creationId xmlns:a16="http://schemas.microsoft.com/office/drawing/2014/main" id="{295A6AAD-A26D-C54A-BA5B-C28067FFBA1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6" name="Line 102">
                <a:extLst>
                  <a:ext uri="{FF2B5EF4-FFF2-40B4-BE49-F238E27FC236}">
                    <a16:creationId xmlns:a16="http://schemas.microsoft.com/office/drawing/2014/main" id="{9EB79457-A5C2-5541-9EE8-F5A35A3F857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7" name="Line 103">
                <a:extLst>
                  <a:ext uri="{FF2B5EF4-FFF2-40B4-BE49-F238E27FC236}">
                    <a16:creationId xmlns:a16="http://schemas.microsoft.com/office/drawing/2014/main" id="{1B635917-C9A3-294D-89C0-0B4424E323F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8" name="Line 104">
                <a:extLst>
                  <a:ext uri="{FF2B5EF4-FFF2-40B4-BE49-F238E27FC236}">
                    <a16:creationId xmlns:a16="http://schemas.microsoft.com/office/drawing/2014/main" id="{63556B1F-2CF8-F94A-A1AC-13545BB84DB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9493D34F-53DD-C643-8167-C24A467FE7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18297" y="1501081"/>
              <a:ext cx="0" cy="137160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180" name="Group 210">
              <a:extLst>
                <a:ext uri="{FF2B5EF4-FFF2-40B4-BE49-F238E27FC236}">
                  <a16:creationId xmlns:a16="http://schemas.microsoft.com/office/drawing/2014/main" id="{D7EA5C95-7A7D-A04D-83ED-12BFE28DC1E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56932" y="1500170"/>
              <a:ext cx="304800" cy="762000"/>
              <a:chOff x="3216" y="1728"/>
              <a:chExt cx="192" cy="480"/>
            </a:xfrm>
          </p:grpSpPr>
          <p:sp>
            <p:nvSpPr>
              <p:cNvPr id="181" name="Line 8">
                <a:extLst>
                  <a:ext uri="{FF2B5EF4-FFF2-40B4-BE49-F238E27FC236}">
                    <a16:creationId xmlns:a16="http://schemas.microsoft.com/office/drawing/2014/main" id="{25E1A5A1-25C1-CC41-976D-B9941C879A6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2" name="Line 9">
                <a:extLst>
                  <a:ext uri="{FF2B5EF4-FFF2-40B4-BE49-F238E27FC236}">
                    <a16:creationId xmlns:a16="http://schemas.microsoft.com/office/drawing/2014/main" id="{93C06952-BD4D-284E-AEE0-E049E1D5269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3" name="Line 10">
                <a:extLst>
                  <a:ext uri="{FF2B5EF4-FFF2-40B4-BE49-F238E27FC236}">
                    <a16:creationId xmlns:a16="http://schemas.microsoft.com/office/drawing/2014/main" id="{E7962AC9-2955-8A41-AFD0-191926D8CFB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4" name="Line 11">
                <a:extLst>
                  <a:ext uri="{FF2B5EF4-FFF2-40B4-BE49-F238E27FC236}">
                    <a16:creationId xmlns:a16="http://schemas.microsoft.com/office/drawing/2014/main" id="{37BA1019-C167-614C-880D-737FA9133E7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2AC98F62-543E-4847-8BEE-365A1D307C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74934" y="3741721"/>
              <a:ext cx="100584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5AB00690-4C62-2244-B72F-A47B99CFDB95}"/>
                </a:ext>
              </a:extLst>
            </p:cNvPr>
            <p:cNvSpPr/>
            <p:nvPr/>
          </p:nvSpPr>
          <p:spPr>
            <a:xfrm>
              <a:off x="8509298" y="369187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8" name="Group 210">
              <a:extLst>
                <a:ext uri="{FF2B5EF4-FFF2-40B4-BE49-F238E27FC236}">
                  <a16:creationId xmlns:a16="http://schemas.microsoft.com/office/drawing/2014/main" id="{77E73509-BF19-FC4A-B513-8723DA1EEB3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827897" y="3729633"/>
              <a:ext cx="304800" cy="762000"/>
              <a:chOff x="3216" y="1728"/>
              <a:chExt cx="192" cy="480"/>
            </a:xfrm>
          </p:grpSpPr>
          <p:sp>
            <p:nvSpPr>
              <p:cNvPr id="189" name="Line 8">
                <a:extLst>
                  <a:ext uri="{FF2B5EF4-FFF2-40B4-BE49-F238E27FC236}">
                    <a16:creationId xmlns:a16="http://schemas.microsoft.com/office/drawing/2014/main" id="{9BA4DEC8-4AE8-FC48-B373-390FEE89CA2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0" name="Line 9">
                <a:extLst>
                  <a:ext uri="{FF2B5EF4-FFF2-40B4-BE49-F238E27FC236}">
                    <a16:creationId xmlns:a16="http://schemas.microsoft.com/office/drawing/2014/main" id="{55110C0B-6618-D149-90D4-F45E5AFDB21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1" name="Line 10">
                <a:extLst>
                  <a:ext uri="{FF2B5EF4-FFF2-40B4-BE49-F238E27FC236}">
                    <a16:creationId xmlns:a16="http://schemas.microsoft.com/office/drawing/2014/main" id="{1872C24A-5275-D945-84CB-455BD5960C6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2" name="Line 11">
                <a:extLst>
                  <a:ext uri="{FF2B5EF4-FFF2-40B4-BE49-F238E27FC236}">
                    <a16:creationId xmlns:a16="http://schemas.microsoft.com/office/drawing/2014/main" id="{0951AB33-CE53-CB46-B3D8-05FDCB16946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93" name="Group 222">
              <a:extLst>
                <a:ext uri="{FF2B5EF4-FFF2-40B4-BE49-F238E27FC236}">
                  <a16:creationId xmlns:a16="http://schemas.microsoft.com/office/drawing/2014/main" id="{C934632A-FD0B-0A42-A68C-CCD1AB555F3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58657" y="2147067"/>
              <a:ext cx="304800" cy="381000"/>
              <a:chOff x="4272" y="3072"/>
              <a:chExt cx="192" cy="240"/>
            </a:xfrm>
          </p:grpSpPr>
          <p:sp>
            <p:nvSpPr>
              <p:cNvPr id="194" name="Line 99">
                <a:extLst>
                  <a:ext uri="{FF2B5EF4-FFF2-40B4-BE49-F238E27FC236}">
                    <a16:creationId xmlns:a16="http://schemas.microsoft.com/office/drawing/2014/main" id="{787D2C0B-7099-1C4C-9D96-73E0201ED64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5" name="Line 100">
                <a:extLst>
                  <a:ext uri="{FF2B5EF4-FFF2-40B4-BE49-F238E27FC236}">
                    <a16:creationId xmlns:a16="http://schemas.microsoft.com/office/drawing/2014/main" id="{FA4251EE-B4BE-2A42-A332-9210C752FE5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6" name="Line 101">
                <a:extLst>
                  <a:ext uri="{FF2B5EF4-FFF2-40B4-BE49-F238E27FC236}">
                    <a16:creationId xmlns:a16="http://schemas.microsoft.com/office/drawing/2014/main" id="{18184CD9-6D71-FB43-AE30-2DBCBC05D45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7" name="Line 102">
                <a:extLst>
                  <a:ext uri="{FF2B5EF4-FFF2-40B4-BE49-F238E27FC236}">
                    <a16:creationId xmlns:a16="http://schemas.microsoft.com/office/drawing/2014/main" id="{196EB5E9-11D8-B74A-BB05-7607337225F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" name="Line 103">
                <a:extLst>
                  <a:ext uri="{FF2B5EF4-FFF2-40B4-BE49-F238E27FC236}">
                    <a16:creationId xmlns:a16="http://schemas.microsoft.com/office/drawing/2014/main" id="{F9787082-4262-F74C-B3C2-1EFCD428E8C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" name="Line 104">
                <a:extLst>
                  <a:ext uri="{FF2B5EF4-FFF2-40B4-BE49-F238E27FC236}">
                    <a16:creationId xmlns:a16="http://schemas.microsoft.com/office/drawing/2014/main" id="{BDD6CED6-B74B-A144-8EF4-5EC40DC1B3D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299849BD-D2F3-FB4E-AF00-34472D91E61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80297" y="3739793"/>
              <a:ext cx="54864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2A5E98AD-015C-BF40-AB84-F39256966A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80297" y="4438636"/>
              <a:ext cx="54864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03" name="Oval 202">
              <a:extLst>
                <a:ext uri="{FF2B5EF4-FFF2-40B4-BE49-F238E27FC236}">
                  <a16:creationId xmlns:a16="http://schemas.microsoft.com/office/drawing/2014/main" id="{3A72132E-BEE0-9441-B3F3-72EC6D61E553}"/>
                </a:ext>
              </a:extLst>
            </p:cNvPr>
            <p:cNvSpPr/>
            <p:nvPr/>
          </p:nvSpPr>
          <p:spPr>
            <a:xfrm>
              <a:off x="8620880" y="146283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40704AD1-35DA-084F-AAD2-364458840D9F}"/>
                </a:ext>
              </a:extLst>
            </p:cNvPr>
            <p:cNvSpPr/>
            <p:nvPr/>
          </p:nvSpPr>
          <p:spPr>
            <a:xfrm>
              <a:off x="8458320" y="439907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7EE6177A-EC86-FA43-A572-35E64B66535B}"/>
                </a:ext>
              </a:extLst>
            </p:cNvPr>
            <p:cNvSpPr txBox="1"/>
            <p:nvPr/>
          </p:nvSpPr>
          <p:spPr>
            <a:xfrm flipH="1">
              <a:off x="4106367" y="2386267"/>
              <a:ext cx="599995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49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47pF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" name="TextBox 206">
              <a:extLst>
                <a:ext uri="{FF2B5EF4-FFF2-40B4-BE49-F238E27FC236}">
                  <a16:creationId xmlns:a16="http://schemas.microsoft.com/office/drawing/2014/main" id="{2D9586AE-A958-1140-BB9D-EEA4F21A685D}"/>
                </a:ext>
              </a:extLst>
            </p:cNvPr>
            <p:cNvSpPr txBox="1"/>
            <p:nvPr/>
          </p:nvSpPr>
          <p:spPr>
            <a:xfrm flipH="1">
              <a:off x="3181527" y="943603"/>
              <a:ext cx="525365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17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10K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8" name="TextBox 207">
                  <a:extLst>
                    <a:ext uri="{FF2B5EF4-FFF2-40B4-BE49-F238E27FC236}">
                      <a16:creationId xmlns:a16="http://schemas.microsoft.com/office/drawing/2014/main" id="{F4D07913-3395-124F-A770-60F23B0B4D6A}"/>
                    </a:ext>
                  </a:extLst>
                </p:cNvPr>
                <p:cNvSpPr txBox="1"/>
                <p:nvPr/>
              </p:nvSpPr>
              <p:spPr>
                <a:xfrm flipH="1">
                  <a:off x="2503451" y="2456415"/>
                  <a:ext cx="541868" cy="52321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R</a:t>
                  </a:r>
                  <a:r>
                    <a:rPr lang="en-US" sz="1400" baseline="-25000" dirty="0">
                      <a:solidFill>
                        <a:srgbClr val="000000"/>
                      </a:solidFill>
                    </a:rPr>
                    <a:t>15</a:t>
                  </a:r>
                </a:p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510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Calibri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208" name="TextBox 207">
                  <a:extLst>
                    <a:ext uri="{FF2B5EF4-FFF2-40B4-BE49-F238E27FC236}">
                      <a16:creationId xmlns:a16="http://schemas.microsoft.com/office/drawing/2014/main" id="{F4D07913-3395-124F-A770-60F23B0B4D6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2503451" y="2456415"/>
                  <a:ext cx="541868" cy="523218"/>
                </a:xfrm>
                <a:prstGeom prst="rect">
                  <a:avLst/>
                </a:prstGeom>
                <a:blipFill>
                  <a:blip r:embed="rId4"/>
                  <a:stretch>
                    <a:fillRect l="-11364" t="-2381" b="-11905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9" name="TextBox 208">
              <a:extLst>
                <a:ext uri="{FF2B5EF4-FFF2-40B4-BE49-F238E27FC236}">
                  <a16:creationId xmlns:a16="http://schemas.microsoft.com/office/drawing/2014/main" id="{3B70B2EF-899F-8D46-82E8-CB14BA24E1C4}"/>
                </a:ext>
              </a:extLst>
            </p:cNvPr>
            <p:cNvSpPr txBox="1"/>
            <p:nvPr/>
          </p:nvSpPr>
          <p:spPr>
            <a:xfrm flipH="1">
              <a:off x="3400083" y="2363046"/>
              <a:ext cx="536744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19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47K</a:t>
              </a:r>
            </a:p>
          </p:txBody>
        </p:sp>
        <p:sp>
          <p:nvSpPr>
            <p:cNvPr id="210" name="TextBox 209">
              <a:extLst>
                <a:ext uri="{FF2B5EF4-FFF2-40B4-BE49-F238E27FC236}">
                  <a16:creationId xmlns:a16="http://schemas.microsoft.com/office/drawing/2014/main" id="{F24683A5-FC52-324A-8E0F-01B2F7E17469}"/>
                </a:ext>
              </a:extLst>
            </p:cNvPr>
            <p:cNvSpPr txBox="1"/>
            <p:nvPr/>
          </p:nvSpPr>
          <p:spPr>
            <a:xfrm flipH="1">
              <a:off x="4624247" y="892803"/>
              <a:ext cx="525365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20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4.7K</a:t>
              </a:r>
            </a:p>
          </p:txBody>
        </p: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FB5C35BB-6A9A-BB40-BC15-0FE70DDF2BB1}"/>
                </a:ext>
              </a:extLst>
            </p:cNvPr>
            <p:cNvSpPr txBox="1"/>
            <p:nvPr/>
          </p:nvSpPr>
          <p:spPr>
            <a:xfrm flipH="1">
              <a:off x="7979725" y="1688953"/>
              <a:ext cx="621011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54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47nF</a:t>
              </a:r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B59C6DBB-A433-6C46-B099-A128D7985D70}"/>
                </a:ext>
              </a:extLst>
            </p:cNvPr>
            <p:cNvSpPr txBox="1"/>
            <p:nvPr/>
          </p:nvSpPr>
          <p:spPr>
            <a:xfrm flipH="1">
              <a:off x="8193266" y="3851413"/>
              <a:ext cx="868755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7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10pnF</a:t>
              </a:r>
            </a:p>
          </p:txBody>
        </p:sp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id="{9C11C29C-7C89-5B4F-81FF-845B78F9E645}"/>
                </a:ext>
              </a:extLst>
            </p:cNvPr>
            <p:cNvSpPr txBox="1"/>
            <p:nvPr/>
          </p:nvSpPr>
          <p:spPr>
            <a:xfrm flipH="1">
              <a:off x="8166017" y="4662224"/>
              <a:ext cx="985983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32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150 pF</a:t>
              </a:r>
            </a:p>
          </p:txBody>
        </p:sp>
        <p:sp>
          <p:nvSpPr>
            <p:cNvPr id="214" name="TextBox 213">
              <a:extLst>
                <a:ext uri="{FF2B5EF4-FFF2-40B4-BE49-F238E27FC236}">
                  <a16:creationId xmlns:a16="http://schemas.microsoft.com/office/drawing/2014/main" id="{723F2435-A6A5-D34E-BB40-E7949EFC5183}"/>
                </a:ext>
              </a:extLst>
            </p:cNvPr>
            <p:cNvSpPr txBox="1"/>
            <p:nvPr/>
          </p:nvSpPr>
          <p:spPr>
            <a:xfrm flipH="1">
              <a:off x="7347708" y="4265361"/>
              <a:ext cx="548640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RFC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1mH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" name="TextBox 214">
              <a:extLst>
                <a:ext uri="{FF2B5EF4-FFF2-40B4-BE49-F238E27FC236}">
                  <a16:creationId xmlns:a16="http://schemas.microsoft.com/office/drawing/2014/main" id="{2F33F62C-F037-974C-894B-9FB516C4EC54}"/>
                </a:ext>
              </a:extLst>
            </p:cNvPr>
            <p:cNvSpPr txBox="1"/>
            <p:nvPr/>
          </p:nvSpPr>
          <p:spPr>
            <a:xfrm flipH="1">
              <a:off x="7465302" y="3144542"/>
              <a:ext cx="514416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23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1.8K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" name="TextBox 215">
              <a:extLst>
                <a:ext uri="{FF2B5EF4-FFF2-40B4-BE49-F238E27FC236}">
                  <a16:creationId xmlns:a16="http://schemas.microsoft.com/office/drawing/2014/main" id="{350D9934-8CCA-7D44-A117-A3C3DC1DB6A6}"/>
                </a:ext>
              </a:extLst>
            </p:cNvPr>
            <p:cNvSpPr txBox="1"/>
            <p:nvPr/>
          </p:nvSpPr>
          <p:spPr>
            <a:xfrm flipH="1">
              <a:off x="6479189" y="3252250"/>
              <a:ext cx="697888" cy="7694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52</a:t>
              </a:r>
            </a:p>
            <a:p>
              <a:pPr algn="l" rtl="0" latinLnBrk="1" hangingPunct="0"/>
              <a:r>
                <a:rPr lang="en-US" sz="1400" dirty="0">
                  <a:solidFill>
                    <a:srgbClr val="000000"/>
                  </a:solidFill>
                </a:rPr>
                <a:t>1200pF</a:t>
              </a:r>
            </a:p>
            <a:p>
              <a:pPr defTabSz="457200" latinLnBrk="1" hangingPunct="0"/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67199246-6860-EA46-80D1-AE4B7489434E}"/>
                </a:ext>
              </a:extLst>
            </p:cNvPr>
            <p:cNvSpPr txBox="1"/>
            <p:nvPr/>
          </p:nvSpPr>
          <p:spPr>
            <a:xfrm flipH="1">
              <a:off x="6436461" y="4054889"/>
              <a:ext cx="697887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53</a:t>
              </a:r>
            </a:p>
            <a:p>
              <a:pPr algn="l" rtl="0" latinLnBrk="1" hangingPunct="0"/>
              <a:r>
                <a:rPr lang="en-US" sz="1400" dirty="0">
                  <a:solidFill>
                    <a:srgbClr val="000000"/>
                  </a:solidFill>
                </a:rPr>
                <a:t>1200pF</a:t>
              </a:r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93AC97A6-1EA2-9744-8D6D-E49567966DFF}"/>
                </a:ext>
              </a:extLst>
            </p:cNvPr>
            <p:cNvSpPr/>
            <p:nvPr/>
          </p:nvSpPr>
          <p:spPr>
            <a:xfrm>
              <a:off x="3816244" y="298644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603FA183-4049-5C4E-91AA-322BE5E21453}"/>
                </a:ext>
              </a:extLst>
            </p:cNvPr>
            <p:cNvSpPr/>
            <p:nvPr/>
          </p:nvSpPr>
          <p:spPr>
            <a:xfrm>
              <a:off x="6229132" y="369559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Oval 220">
              <a:extLst>
                <a:ext uri="{FF2B5EF4-FFF2-40B4-BE49-F238E27FC236}">
                  <a16:creationId xmlns:a16="http://schemas.microsoft.com/office/drawing/2014/main" id="{4853B6C5-BDB7-B24A-BB26-B6809ED39877}"/>
                </a:ext>
              </a:extLst>
            </p:cNvPr>
            <p:cNvSpPr/>
            <p:nvPr/>
          </p:nvSpPr>
          <p:spPr>
            <a:xfrm>
              <a:off x="3824044" y="145131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09796183-088F-284D-BD17-75A928E724DB}"/>
                </a:ext>
              </a:extLst>
            </p:cNvPr>
            <p:cNvSpPr txBox="1"/>
            <p:nvPr/>
          </p:nvSpPr>
          <p:spPr>
            <a:xfrm flipH="1">
              <a:off x="2829716" y="3636968"/>
              <a:ext cx="999132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D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8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MVAM108</a:t>
              </a:r>
            </a:p>
          </p:txBody>
        </p:sp>
        <p:sp>
          <p:nvSpPr>
            <p:cNvPr id="224" name="TextBox 223">
              <a:extLst>
                <a:ext uri="{FF2B5EF4-FFF2-40B4-BE49-F238E27FC236}">
                  <a16:creationId xmlns:a16="http://schemas.microsoft.com/office/drawing/2014/main" id="{05794FAE-AD3B-A74F-9F98-29D48C746461}"/>
                </a:ext>
              </a:extLst>
            </p:cNvPr>
            <p:cNvSpPr txBox="1"/>
            <p:nvPr/>
          </p:nvSpPr>
          <p:spPr>
            <a:xfrm flipH="1">
              <a:off x="4928980" y="2376107"/>
              <a:ext cx="566651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51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390pF</a:t>
              </a:r>
            </a:p>
          </p:txBody>
        </p:sp>
        <p:sp>
          <p:nvSpPr>
            <p:cNvPr id="225" name="TextBox 224">
              <a:extLst>
                <a:ext uri="{FF2B5EF4-FFF2-40B4-BE49-F238E27FC236}">
                  <a16:creationId xmlns:a16="http://schemas.microsoft.com/office/drawing/2014/main" id="{0DFA632C-591D-D142-B14D-EADA4CADF41C}"/>
                </a:ext>
              </a:extLst>
            </p:cNvPr>
            <p:cNvSpPr txBox="1"/>
            <p:nvPr/>
          </p:nvSpPr>
          <p:spPr>
            <a:xfrm flipH="1">
              <a:off x="5823805" y="3392520"/>
              <a:ext cx="523742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21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47K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" name="TextBox 225">
              <a:extLst>
                <a:ext uri="{FF2B5EF4-FFF2-40B4-BE49-F238E27FC236}">
                  <a16:creationId xmlns:a16="http://schemas.microsoft.com/office/drawing/2014/main" id="{AB7C121B-5D3C-A24E-8802-12A00ECA8441}"/>
                </a:ext>
              </a:extLst>
            </p:cNvPr>
            <p:cNvSpPr txBox="1"/>
            <p:nvPr/>
          </p:nvSpPr>
          <p:spPr>
            <a:xfrm flipH="1">
              <a:off x="5380734" y="3401069"/>
              <a:ext cx="352938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D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9</a:t>
              </a:r>
              <a:endParaRPr lang="en-US" sz="14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" name="TextBox 226">
              <a:extLst>
                <a:ext uri="{FF2B5EF4-FFF2-40B4-BE49-F238E27FC236}">
                  <a16:creationId xmlns:a16="http://schemas.microsoft.com/office/drawing/2014/main" id="{3D8E5082-8EF7-5647-93AA-767F9387C6A5}"/>
                </a:ext>
              </a:extLst>
            </p:cNvPr>
            <p:cNvSpPr txBox="1"/>
            <p:nvPr/>
          </p:nvSpPr>
          <p:spPr>
            <a:xfrm flipH="1">
              <a:off x="4930187" y="3557928"/>
              <a:ext cx="42211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L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9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" name="TextBox 227">
              <a:extLst>
                <a:ext uri="{FF2B5EF4-FFF2-40B4-BE49-F238E27FC236}">
                  <a16:creationId xmlns:a16="http://schemas.microsoft.com/office/drawing/2014/main" id="{FE6D5EFD-289F-A045-9CF2-266AB336A440}"/>
                </a:ext>
              </a:extLst>
            </p:cNvPr>
            <p:cNvSpPr txBox="1"/>
            <p:nvPr/>
          </p:nvSpPr>
          <p:spPr>
            <a:xfrm flipH="1">
              <a:off x="3974443" y="3313072"/>
              <a:ext cx="514721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50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25pF</a:t>
              </a:r>
            </a:p>
          </p:txBody>
        </p:sp>
        <p:sp>
          <p:nvSpPr>
            <p:cNvPr id="229" name="TextBox 228">
              <a:extLst>
                <a:ext uri="{FF2B5EF4-FFF2-40B4-BE49-F238E27FC236}">
                  <a16:creationId xmlns:a16="http://schemas.microsoft.com/office/drawing/2014/main" id="{9DEA9497-142C-1A46-B25B-C96B9B28B8A2}"/>
                </a:ext>
              </a:extLst>
            </p:cNvPr>
            <p:cNvSpPr txBox="1"/>
            <p:nvPr/>
          </p:nvSpPr>
          <p:spPr>
            <a:xfrm flipH="1">
              <a:off x="6387160" y="2310798"/>
              <a:ext cx="797834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J309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" name="TextBox 229">
              <a:extLst>
                <a:ext uri="{FF2B5EF4-FFF2-40B4-BE49-F238E27FC236}">
                  <a16:creationId xmlns:a16="http://schemas.microsoft.com/office/drawing/2014/main" id="{954BA157-5DCA-3C47-A222-10992643FE2A}"/>
                </a:ext>
              </a:extLst>
            </p:cNvPr>
            <p:cNvSpPr txBox="1"/>
            <p:nvPr/>
          </p:nvSpPr>
          <p:spPr>
            <a:xfrm flipH="1">
              <a:off x="8851694" y="1350401"/>
              <a:ext cx="352938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8V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" name="Oval 233">
              <a:extLst>
                <a:ext uri="{FF2B5EF4-FFF2-40B4-BE49-F238E27FC236}">
                  <a16:creationId xmlns:a16="http://schemas.microsoft.com/office/drawing/2014/main" id="{EA9AA8C6-4271-504B-B4AC-4EA51088BBAF}"/>
                </a:ext>
              </a:extLst>
            </p:cNvPr>
            <p:cNvSpPr/>
            <p:nvPr/>
          </p:nvSpPr>
          <p:spPr>
            <a:xfrm>
              <a:off x="3824044" y="198979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5C16EC76-466F-4140-89F6-A94DABF9DB57}"/>
                </a:ext>
              </a:extLst>
            </p:cNvPr>
            <p:cNvSpPr/>
            <p:nvPr/>
          </p:nvSpPr>
          <p:spPr>
            <a:xfrm>
              <a:off x="2951211" y="299262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TextBox 221">
              <a:extLst>
                <a:ext uri="{FF2B5EF4-FFF2-40B4-BE49-F238E27FC236}">
                  <a16:creationId xmlns:a16="http://schemas.microsoft.com/office/drawing/2014/main" id="{7D972206-6856-1D49-B41B-A60C1797BC2F}"/>
                </a:ext>
              </a:extLst>
            </p:cNvPr>
            <p:cNvSpPr txBox="1"/>
            <p:nvPr/>
          </p:nvSpPr>
          <p:spPr>
            <a:xfrm flipH="1">
              <a:off x="2523508" y="3165185"/>
              <a:ext cx="1078179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LM393 pin 7</a:t>
              </a:r>
            </a:p>
          </p:txBody>
        </p: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1DA54A6C-9DDD-6847-8A89-8888EB5817E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87620" y="1509792"/>
              <a:ext cx="42809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35" name="Oval 234">
              <a:extLst>
                <a:ext uri="{FF2B5EF4-FFF2-40B4-BE49-F238E27FC236}">
                  <a16:creationId xmlns:a16="http://schemas.microsoft.com/office/drawing/2014/main" id="{4851C4DC-7D96-834E-8A75-2168378CDB39}"/>
                </a:ext>
              </a:extLst>
            </p:cNvPr>
            <p:cNvSpPr/>
            <p:nvPr/>
          </p:nvSpPr>
          <p:spPr>
            <a:xfrm>
              <a:off x="2557669" y="146476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TextBox 237">
              <a:extLst>
                <a:ext uri="{FF2B5EF4-FFF2-40B4-BE49-F238E27FC236}">
                  <a16:creationId xmlns:a16="http://schemas.microsoft.com/office/drawing/2014/main" id="{C84ACA23-D2F1-104B-A8AE-EC7C8B7FEBAA}"/>
                </a:ext>
              </a:extLst>
            </p:cNvPr>
            <p:cNvSpPr txBox="1"/>
            <p:nvPr/>
          </p:nvSpPr>
          <p:spPr>
            <a:xfrm>
              <a:off x="2275725" y="946466"/>
              <a:ext cx="652211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RIT 1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" name="Oval 238">
              <a:extLst>
                <a:ext uri="{FF2B5EF4-FFF2-40B4-BE49-F238E27FC236}">
                  <a16:creationId xmlns:a16="http://schemas.microsoft.com/office/drawing/2014/main" id="{F4687967-4F12-6544-9FA5-7592AFAED000}"/>
                </a:ext>
              </a:extLst>
            </p:cNvPr>
            <p:cNvSpPr/>
            <p:nvPr/>
          </p:nvSpPr>
          <p:spPr>
            <a:xfrm>
              <a:off x="7938684" y="369541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" name="Oval 239">
              <a:extLst>
                <a:ext uri="{FF2B5EF4-FFF2-40B4-BE49-F238E27FC236}">
                  <a16:creationId xmlns:a16="http://schemas.microsoft.com/office/drawing/2014/main" id="{DBCB6409-A67D-8147-B904-9E7CA6A8A081}"/>
                </a:ext>
              </a:extLst>
            </p:cNvPr>
            <p:cNvSpPr/>
            <p:nvPr/>
          </p:nvSpPr>
          <p:spPr>
            <a:xfrm>
              <a:off x="7931592" y="439008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9562261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42112" y="107755"/>
            <a:ext cx="11611765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 err="1"/>
              <a:t>Norcal</a:t>
            </a:r>
            <a:r>
              <a:rPr lang="en-US" sz="4400" dirty="0"/>
              <a:t> Receiver Incremental Tuning (RIT)</a:t>
            </a:r>
            <a:endParaRPr sz="4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1331F67-F7D0-754C-9B60-59BD56902535}"/>
              </a:ext>
            </a:extLst>
          </p:cNvPr>
          <p:cNvSpPr txBox="1"/>
          <p:nvPr/>
        </p:nvSpPr>
        <p:spPr>
          <a:xfrm>
            <a:off x="939145" y="5750960"/>
            <a:ext cx="7778326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285750" indent="-285750" defTabSz="457200" latinLnBrk="1" hangingPunct="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LM393 is a comparator</a:t>
            </a:r>
          </a:p>
          <a:p>
            <a:pPr marL="285750" indent="-285750" defTabSz="457200" latinLnBrk="1" hangingPunct="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For function generator connect through 1.5K</a:t>
            </a:r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Slide Number Placeholder 236">
            <a:extLst>
              <a:ext uri="{FF2B5EF4-FFF2-40B4-BE49-F238E27FC236}">
                <a16:creationId xmlns:a16="http://schemas.microsoft.com/office/drawing/2014/main" id="{91C6B9B9-8352-304D-96CE-E121A66F621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45</a:t>
            </a:fld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C942C97-6630-F14E-9B60-9038885755A0}"/>
              </a:ext>
            </a:extLst>
          </p:cNvPr>
          <p:cNvGrpSpPr/>
          <p:nvPr/>
        </p:nvGrpSpPr>
        <p:grpSpPr>
          <a:xfrm>
            <a:off x="3227520" y="1232568"/>
            <a:ext cx="5315607" cy="3861225"/>
            <a:chOff x="3227520" y="1232568"/>
            <a:chExt cx="5315607" cy="3861225"/>
          </a:xfrm>
        </p:grpSpPr>
        <p:grpSp>
          <p:nvGrpSpPr>
            <p:cNvPr id="105" name="Group 222">
              <a:extLst>
                <a:ext uri="{FF2B5EF4-FFF2-40B4-BE49-F238E27FC236}">
                  <a16:creationId xmlns:a16="http://schemas.microsoft.com/office/drawing/2014/main" id="{143B33A7-28C3-874F-B0D2-A2E4EF5C8EC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99708" y="3756929"/>
              <a:ext cx="304800" cy="381000"/>
              <a:chOff x="4272" y="3072"/>
              <a:chExt cx="192" cy="240"/>
            </a:xfrm>
          </p:grpSpPr>
          <p:sp>
            <p:nvSpPr>
              <p:cNvPr id="106" name="Line 99">
                <a:extLst>
                  <a:ext uri="{FF2B5EF4-FFF2-40B4-BE49-F238E27FC236}">
                    <a16:creationId xmlns:a16="http://schemas.microsoft.com/office/drawing/2014/main" id="{0C1A5174-3EDB-9248-8827-595E83BE056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7" name="Line 100">
                <a:extLst>
                  <a:ext uri="{FF2B5EF4-FFF2-40B4-BE49-F238E27FC236}">
                    <a16:creationId xmlns:a16="http://schemas.microsoft.com/office/drawing/2014/main" id="{927A4380-9353-2148-BB31-E0583DF320E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8" name="Line 101">
                <a:extLst>
                  <a:ext uri="{FF2B5EF4-FFF2-40B4-BE49-F238E27FC236}">
                    <a16:creationId xmlns:a16="http://schemas.microsoft.com/office/drawing/2014/main" id="{EB1B4B27-9360-6A4C-A98C-247FEC60DC7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9" name="Line 102">
                <a:extLst>
                  <a:ext uri="{FF2B5EF4-FFF2-40B4-BE49-F238E27FC236}">
                    <a16:creationId xmlns:a16="http://schemas.microsoft.com/office/drawing/2014/main" id="{B2165896-3553-9A4E-B22F-E70684C4569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0" name="Line 103">
                <a:extLst>
                  <a:ext uri="{FF2B5EF4-FFF2-40B4-BE49-F238E27FC236}">
                    <a16:creationId xmlns:a16="http://schemas.microsoft.com/office/drawing/2014/main" id="{13D0B824-E946-3A45-9421-8AE129B7C5B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1" name="Line 104">
                <a:extLst>
                  <a:ext uri="{FF2B5EF4-FFF2-40B4-BE49-F238E27FC236}">
                    <a16:creationId xmlns:a16="http://schemas.microsoft.com/office/drawing/2014/main" id="{493D1C14-53A5-BD44-807D-11242A89FAF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9493D34F-53DD-C643-8167-C24A467FE7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87301" y="1519832"/>
              <a:ext cx="365760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03" name="Oval 202">
              <a:extLst>
                <a:ext uri="{FF2B5EF4-FFF2-40B4-BE49-F238E27FC236}">
                  <a16:creationId xmlns:a16="http://schemas.microsoft.com/office/drawing/2014/main" id="{3A72132E-BEE0-9441-B3F3-72EC6D61E553}"/>
                </a:ext>
              </a:extLst>
            </p:cNvPr>
            <p:cNvSpPr/>
            <p:nvPr/>
          </p:nvSpPr>
          <p:spPr>
            <a:xfrm>
              <a:off x="6937671" y="431678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Shape 51">
              <a:extLst>
                <a:ext uri="{FF2B5EF4-FFF2-40B4-BE49-F238E27FC236}">
                  <a16:creationId xmlns:a16="http://schemas.microsoft.com/office/drawing/2014/main" id="{7E723553-6AF5-9D44-A81A-4C7A3F5269BF}"/>
                </a:ext>
              </a:extLst>
            </p:cNvPr>
            <p:cNvSpPr/>
            <p:nvPr/>
          </p:nvSpPr>
          <p:spPr>
            <a:xfrm>
              <a:off x="5473440" y="2192721"/>
              <a:ext cx="503343" cy="215444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6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 lvl="0">
                <a:defRPr sz="1800"/>
              </a:pPr>
              <a:r>
                <a:rPr lang="en-US" sz="1400" dirty="0"/>
                <a:t>LM393</a:t>
              </a:r>
              <a:endParaRPr sz="1400" dirty="0"/>
            </a:p>
          </p:txBody>
        </p:sp>
        <p:sp>
          <p:nvSpPr>
            <p:cNvPr id="222" name="Rectangle 221">
              <a:extLst>
                <a:ext uri="{FF2B5EF4-FFF2-40B4-BE49-F238E27FC236}">
                  <a16:creationId xmlns:a16="http://schemas.microsoft.com/office/drawing/2014/main" id="{37EEA19C-ACD6-FE45-B4CD-9E541886BC9A}"/>
                </a:ext>
              </a:extLst>
            </p:cNvPr>
            <p:cNvSpPr/>
            <p:nvPr/>
          </p:nvSpPr>
          <p:spPr>
            <a:xfrm>
              <a:off x="5200761" y="2403723"/>
              <a:ext cx="1063744" cy="1485224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" name="TextBox 232">
              <a:extLst>
                <a:ext uri="{FF2B5EF4-FFF2-40B4-BE49-F238E27FC236}">
                  <a16:creationId xmlns:a16="http://schemas.microsoft.com/office/drawing/2014/main" id="{57D90707-051E-B347-8063-94F7A0AC4FAB}"/>
                </a:ext>
              </a:extLst>
            </p:cNvPr>
            <p:cNvSpPr txBox="1"/>
            <p:nvPr/>
          </p:nvSpPr>
          <p:spPr>
            <a:xfrm>
              <a:off x="5256334" y="2358129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</a:p>
          </p:txBody>
        </p:sp>
        <p:sp>
          <p:nvSpPr>
            <p:cNvPr id="235" name="TextBox 234">
              <a:extLst>
                <a:ext uri="{FF2B5EF4-FFF2-40B4-BE49-F238E27FC236}">
                  <a16:creationId xmlns:a16="http://schemas.microsoft.com/office/drawing/2014/main" id="{F2C872B8-C0B0-7543-B07A-412A431F6699}"/>
                </a:ext>
              </a:extLst>
            </p:cNvPr>
            <p:cNvSpPr txBox="1"/>
            <p:nvPr/>
          </p:nvSpPr>
          <p:spPr>
            <a:xfrm>
              <a:off x="5262763" y="2778766"/>
              <a:ext cx="57162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" name="TextBox 237">
              <a:extLst>
                <a:ext uri="{FF2B5EF4-FFF2-40B4-BE49-F238E27FC236}">
                  <a16:creationId xmlns:a16="http://schemas.microsoft.com/office/drawing/2014/main" id="{7D418BA7-28DC-3344-BA56-5DFBD3C0515D}"/>
                </a:ext>
              </a:extLst>
            </p:cNvPr>
            <p:cNvSpPr txBox="1"/>
            <p:nvPr/>
          </p:nvSpPr>
          <p:spPr>
            <a:xfrm>
              <a:off x="5268058" y="3143440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3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" name="TextBox 238">
              <a:extLst>
                <a:ext uri="{FF2B5EF4-FFF2-40B4-BE49-F238E27FC236}">
                  <a16:creationId xmlns:a16="http://schemas.microsoft.com/office/drawing/2014/main" id="{7D7E3837-6B14-BC45-97C2-A3297601A1A3}"/>
                </a:ext>
              </a:extLst>
            </p:cNvPr>
            <p:cNvSpPr txBox="1"/>
            <p:nvPr/>
          </p:nvSpPr>
          <p:spPr>
            <a:xfrm>
              <a:off x="5256334" y="3626001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</a:p>
          </p:txBody>
        </p:sp>
        <p:sp>
          <p:nvSpPr>
            <p:cNvPr id="240" name="TextBox 239">
              <a:extLst>
                <a:ext uri="{FF2B5EF4-FFF2-40B4-BE49-F238E27FC236}">
                  <a16:creationId xmlns:a16="http://schemas.microsoft.com/office/drawing/2014/main" id="{B0D05FB1-52B1-3F4E-9A2F-921572E7758A}"/>
                </a:ext>
              </a:extLst>
            </p:cNvPr>
            <p:cNvSpPr txBox="1"/>
            <p:nvPr/>
          </p:nvSpPr>
          <p:spPr>
            <a:xfrm>
              <a:off x="5493303" y="2347244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8</a:t>
              </a:r>
            </a:p>
          </p:txBody>
        </p:sp>
        <p:sp>
          <p:nvSpPr>
            <p:cNvPr id="241" name="TextBox 240">
              <a:extLst>
                <a:ext uri="{FF2B5EF4-FFF2-40B4-BE49-F238E27FC236}">
                  <a16:creationId xmlns:a16="http://schemas.microsoft.com/office/drawing/2014/main" id="{A0CA334E-2E09-5640-8504-D343D1921F83}"/>
                </a:ext>
              </a:extLst>
            </p:cNvPr>
            <p:cNvSpPr txBox="1"/>
            <p:nvPr/>
          </p:nvSpPr>
          <p:spPr>
            <a:xfrm>
              <a:off x="5483256" y="2735223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7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" name="TextBox 241">
              <a:extLst>
                <a:ext uri="{FF2B5EF4-FFF2-40B4-BE49-F238E27FC236}">
                  <a16:creationId xmlns:a16="http://schemas.microsoft.com/office/drawing/2014/main" id="{761FF4CB-1B19-E940-A44F-6D2BA5E87102}"/>
                </a:ext>
              </a:extLst>
            </p:cNvPr>
            <p:cNvSpPr txBox="1"/>
            <p:nvPr/>
          </p:nvSpPr>
          <p:spPr>
            <a:xfrm>
              <a:off x="5505028" y="3179136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6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" name="TextBox 242">
              <a:extLst>
                <a:ext uri="{FF2B5EF4-FFF2-40B4-BE49-F238E27FC236}">
                  <a16:creationId xmlns:a16="http://schemas.microsoft.com/office/drawing/2014/main" id="{F2A4A0B5-F963-114D-8249-A24E6999A968}"/>
                </a:ext>
              </a:extLst>
            </p:cNvPr>
            <p:cNvSpPr txBox="1"/>
            <p:nvPr/>
          </p:nvSpPr>
          <p:spPr>
            <a:xfrm>
              <a:off x="5493302" y="3647773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50" name="Straight Connector 249">
              <a:extLst>
                <a:ext uri="{FF2B5EF4-FFF2-40B4-BE49-F238E27FC236}">
                  <a16:creationId xmlns:a16="http://schemas.microsoft.com/office/drawing/2014/main" id="{FBA4637E-9D2B-594B-8602-60BA67AA32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33618" y="2922628"/>
              <a:ext cx="943461" cy="3515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58" name="Straight Connector 257">
              <a:extLst>
                <a:ext uri="{FF2B5EF4-FFF2-40B4-BE49-F238E27FC236}">
                  <a16:creationId xmlns:a16="http://schemas.microsoft.com/office/drawing/2014/main" id="{7BCE9615-EE96-914D-9E6F-B1FD4DA6A17C}"/>
                </a:ext>
              </a:extLst>
            </p:cNvPr>
            <p:cNvCxnSpPr>
              <a:cxnSpLocks/>
            </p:cNvCxnSpPr>
            <p:nvPr/>
          </p:nvCxnSpPr>
          <p:spPr>
            <a:xfrm>
              <a:off x="4390474" y="3268432"/>
              <a:ext cx="786605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71" name="Straight Connector 270">
              <a:extLst>
                <a:ext uri="{FF2B5EF4-FFF2-40B4-BE49-F238E27FC236}">
                  <a16:creationId xmlns:a16="http://schemas.microsoft.com/office/drawing/2014/main" id="{C2D2B557-FFCF-8147-A28B-9A9D00809CD2}"/>
                </a:ext>
              </a:extLst>
            </p:cNvPr>
            <p:cNvCxnSpPr>
              <a:cxnSpLocks/>
            </p:cNvCxnSpPr>
            <p:nvPr/>
          </p:nvCxnSpPr>
          <p:spPr>
            <a:xfrm>
              <a:off x="6283776" y="2516848"/>
              <a:ext cx="109728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72" name="Straight Connector 271">
              <a:extLst>
                <a:ext uri="{FF2B5EF4-FFF2-40B4-BE49-F238E27FC236}">
                  <a16:creationId xmlns:a16="http://schemas.microsoft.com/office/drawing/2014/main" id="{FCB1A309-5D5D-544B-81BB-AFF47895C0EA}"/>
                </a:ext>
              </a:extLst>
            </p:cNvPr>
            <p:cNvCxnSpPr>
              <a:cxnSpLocks/>
            </p:cNvCxnSpPr>
            <p:nvPr/>
          </p:nvCxnSpPr>
          <p:spPr>
            <a:xfrm>
              <a:off x="4576668" y="1519832"/>
              <a:ext cx="0" cy="66494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73" name="Oval 272">
              <a:extLst>
                <a:ext uri="{FF2B5EF4-FFF2-40B4-BE49-F238E27FC236}">
                  <a16:creationId xmlns:a16="http://schemas.microsoft.com/office/drawing/2014/main" id="{EF73E8BF-0DC6-8440-A824-B1EA1491C15B}"/>
                </a:ext>
              </a:extLst>
            </p:cNvPr>
            <p:cNvSpPr/>
            <p:nvPr/>
          </p:nvSpPr>
          <p:spPr>
            <a:xfrm>
              <a:off x="7317693" y="246477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4" name="TextBox 273">
              <a:extLst>
                <a:ext uri="{FF2B5EF4-FFF2-40B4-BE49-F238E27FC236}">
                  <a16:creationId xmlns:a16="http://schemas.microsoft.com/office/drawing/2014/main" id="{38F84647-E9E8-D045-A5CE-C4FC0CAE2088}"/>
                </a:ext>
              </a:extLst>
            </p:cNvPr>
            <p:cNvSpPr txBox="1"/>
            <p:nvPr/>
          </p:nvSpPr>
          <p:spPr>
            <a:xfrm flipH="1">
              <a:off x="7282578" y="2665903"/>
              <a:ext cx="352938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8V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75" name="Straight Connector 274">
              <a:extLst>
                <a:ext uri="{FF2B5EF4-FFF2-40B4-BE49-F238E27FC236}">
                  <a16:creationId xmlns:a16="http://schemas.microsoft.com/office/drawing/2014/main" id="{FB8EECAF-494C-E949-B6EB-C31D852AC83D}"/>
                </a:ext>
              </a:extLst>
            </p:cNvPr>
            <p:cNvCxnSpPr>
              <a:cxnSpLocks/>
            </p:cNvCxnSpPr>
            <p:nvPr/>
          </p:nvCxnSpPr>
          <p:spPr>
            <a:xfrm>
              <a:off x="4756833" y="3770784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76" name="Straight Connector 275">
              <a:extLst>
                <a:ext uri="{FF2B5EF4-FFF2-40B4-BE49-F238E27FC236}">
                  <a16:creationId xmlns:a16="http://schemas.microsoft.com/office/drawing/2014/main" id="{64CEE867-F932-3544-AAED-6D2D23DFE3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62063" y="4517738"/>
              <a:ext cx="188597" cy="15287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01" name="TextBox 300">
              <a:extLst>
                <a:ext uri="{FF2B5EF4-FFF2-40B4-BE49-F238E27FC236}">
                  <a16:creationId xmlns:a16="http://schemas.microsoft.com/office/drawing/2014/main" id="{A0818EDA-F58E-3345-A7F6-0148EAE29853}"/>
                </a:ext>
              </a:extLst>
            </p:cNvPr>
            <p:cNvSpPr txBox="1"/>
            <p:nvPr/>
          </p:nvSpPr>
          <p:spPr>
            <a:xfrm>
              <a:off x="3451404" y="1907166"/>
              <a:ext cx="677680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16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1K</a:t>
              </a:r>
            </a:p>
          </p:txBody>
        </p:sp>
        <p:cxnSp>
          <p:nvCxnSpPr>
            <p:cNvPr id="312" name="Straight Connector 311">
              <a:extLst>
                <a:ext uri="{FF2B5EF4-FFF2-40B4-BE49-F238E27FC236}">
                  <a16:creationId xmlns:a16="http://schemas.microsoft.com/office/drawing/2014/main" id="{FE900202-C08D-3D43-B245-76034E3094DA}"/>
                </a:ext>
              </a:extLst>
            </p:cNvPr>
            <p:cNvCxnSpPr>
              <a:cxnSpLocks/>
            </p:cNvCxnSpPr>
            <p:nvPr/>
          </p:nvCxnSpPr>
          <p:spPr>
            <a:xfrm>
              <a:off x="4238414" y="2922628"/>
              <a:ext cx="0" cy="141814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378" name="Straight Connector 377">
              <a:extLst>
                <a:ext uri="{FF2B5EF4-FFF2-40B4-BE49-F238E27FC236}">
                  <a16:creationId xmlns:a16="http://schemas.microsoft.com/office/drawing/2014/main" id="{85B59B72-2757-F74B-9224-88EF949F6A73}"/>
                </a:ext>
              </a:extLst>
            </p:cNvPr>
            <p:cNvCxnSpPr>
              <a:cxnSpLocks/>
            </p:cNvCxnSpPr>
            <p:nvPr/>
          </p:nvCxnSpPr>
          <p:spPr>
            <a:xfrm>
              <a:off x="4069245" y="2527420"/>
              <a:ext cx="109728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09" name="Freeform 12">
              <a:extLst>
                <a:ext uri="{FF2B5EF4-FFF2-40B4-BE49-F238E27FC236}">
                  <a16:creationId xmlns:a16="http://schemas.microsoft.com/office/drawing/2014/main" id="{E2241629-AEAD-EB4A-9BD2-C1229B1FC5B4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015520" y="1783426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411" name="Straight Connector 410">
              <a:extLst>
                <a:ext uri="{FF2B5EF4-FFF2-40B4-BE49-F238E27FC236}">
                  <a16:creationId xmlns:a16="http://schemas.microsoft.com/office/drawing/2014/main" id="{71A4A1FA-2007-6B45-897C-FA683D98C6BF}"/>
                </a:ext>
              </a:extLst>
            </p:cNvPr>
            <p:cNvCxnSpPr>
              <a:cxnSpLocks/>
            </p:cNvCxnSpPr>
            <p:nvPr/>
          </p:nvCxnSpPr>
          <p:spPr>
            <a:xfrm>
              <a:off x="6985204" y="2501130"/>
              <a:ext cx="0" cy="1861374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12" name="Freeform 12">
              <a:extLst>
                <a:ext uri="{FF2B5EF4-FFF2-40B4-BE49-F238E27FC236}">
                  <a16:creationId xmlns:a16="http://schemas.microsoft.com/office/drawing/2014/main" id="{45727B61-8C89-014C-92FB-49C1039EE2B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560643" y="1725976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413" name="Straight Connector 412">
              <a:extLst>
                <a:ext uri="{FF2B5EF4-FFF2-40B4-BE49-F238E27FC236}">
                  <a16:creationId xmlns:a16="http://schemas.microsoft.com/office/drawing/2014/main" id="{A7CEB35C-10BE-DA46-926C-3B05801C0412}"/>
                </a:ext>
              </a:extLst>
            </p:cNvPr>
            <p:cNvCxnSpPr>
              <a:cxnSpLocks/>
            </p:cNvCxnSpPr>
            <p:nvPr/>
          </p:nvCxnSpPr>
          <p:spPr>
            <a:xfrm>
              <a:off x="4091188" y="1519833"/>
              <a:ext cx="0" cy="36533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14" name="Straight Connector 413">
              <a:extLst>
                <a:ext uri="{FF2B5EF4-FFF2-40B4-BE49-F238E27FC236}">
                  <a16:creationId xmlns:a16="http://schemas.microsoft.com/office/drawing/2014/main" id="{F4DAF4B0-18B1-2942-8B99-1B546E79740C}"/>
                </a:ext>
              </a:extLst>
            </p:cNvPr>
            <p:cNvCxnSpPr>
              <a:cxnSpLocks/>
            </p:cNvCxnSpPr>
            <p:nvPr/>
          </p:nvCxnSpPr>
          <p:spPr>
            <a:xfrm>
              <a:off x="6636843" y="1519833"/>
              <a:ext cx="0" cy="27792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16" name="Oval 415">
              <a:extLst>
                <a:ext uri="{FF2B5EF4-FFF2-40B4-BE49-F238E27FC236}">
                  <a16:creationId xmlns:a16="http://schemas.microsoft.com/office/drawing/2014/main" id="{4893EA30-30B0-5C4F-85D6-E05F8DDB0537}"/>
                </a:ext>
              </a:extLst>
            </p:cNvPr>
            <p:cNvSpPr/>
            <p:nvPr/>
          </p:nvSpPr>
          <p:spPr>
            <a:xfrm>
              <a:off x="7713160" y="147949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8" name="TextBox 417">
              <a:extLst>
                <a:ext uri="{FF2B5EF4-FFF2-40B4-BE49-F238E27FC236}">
                  <a16:creationId xmlns:a16="http://schemas.microsoft.com/office/drawing/2014/main" id="{0A04F6C0-7E77-4347-A118-A4CC30E855B7}"/>
                </a:ext>
              </a:extLst>
            </p:cNvPr>
            <p:cNvSpPr txBox="1"/>
            <p:nvPr/>
          </p:nvSpPr>
          <p:spPr>
            <a:xfrm>
              <a:off x="3520247" y="3238940"/>
              <a:ext cx="677680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4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5pF</a:t>
              </a:r>
            </a:p>
          </p:txBody>
        </p:sp>
        <p:cxnSp>
          <p:nvCxnSpPr>
            <p:cNvPr id="419" name="Straight Arrow Connector 418">
              <a:extLst>
                <a:ext uri="{FF2B5EF4-FFF2-40B4-BE49-F238E27FC236}">
                  <a16:creationId xmlns:a16="http://schemas.microsoft.com/office/drawing/2014/main" id="{4CACECC3-F16B-6545-AF9B-58E6C0F7914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89512" y="2184775"/>
              <a:ext cx="401922" cy="1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20" name="Straight Connector 419">
              <a:extLst>
                <a:ext uri="{FF2B5EF4-FFF2-40B4-BE49-F238E27FC236}">
                  <a16:creationId xmlns:a16="http://schemas.microsoft.com/office/drawing/2014/main" id="{458D38A4-245C-1E41-85A6-4EF8DC1E6A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15864" y="4355403"/>
              <a:ext cx="2743200" cy="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22" name="TextBox 421">
              <a:extLst>
                <a:ext uri="{FF2B5EF4-FFF2-40B4-BE49-F238E27FC236}">
                  <a16:creationId xmlns:a16="http://schemas.microsoft.com/office/drawing/2014/main" id="{94AE689D-242B-7B4C-B048-F9F458B98B45}"/>
                </a:ext>
              </a:extLst>
            </p:cNvPr>
            <p:cNvSpPr txBox="1"/>
            <p:nvPr/>
          </p:nvSpPr>
          <p:spPr>
            <a:xfrm>
              <a:off x="7890916" y="1232568"/>
              <a:ext cx="652211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RIT 1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3" name="TextBox 422">
              <a:extLst>
                <a:ext uri="{FF2B5EF4-FFF2-40B4-BE49-F238E27FC236}">
                  <a16:creationId xmlns:a16="http://schemas.microsoft.com/office/drawing/2014/main" id="{3C5C286D-C6EB-7E4C-B310-E6AB83EBA0FF}"/>
                </a:ext>
              </a:extLst>
            </p:cNvPr>
            <p:cNvSpPr txBox="1"/>
            <p:nvPr/>
          </p:nvSpPr>
          <p:spPr>
            <a:xfrm>
              <a:off x="6978853" y="1843627"/>
              <a:ext cx="677680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15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510</a:t>
              </a:r>
            </a:p>
          </p:txBody>
        </p:sp>
        <p:cxnSp>
          <p:nvCxnSpPr>
            <p:cNvPr id="424" name="Straight Connector 423">
              <a:extLst>
                <a:ext uri="{FF2B5EF4-FFF2-40B4-BE49-F238E27FC236}">
                  <a16:creationId xmlns:a16="http://schemas.microsoft.com/office/drawing/2014/main" id="{1F11026D-5370-E34D-8077-323A4D4FF8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69459" y="3836504"/>
              <a:ext cx="2955" cy="52600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25" name="Straight Connector 424">
              <a:extLst>
                <a:ext uri="{FF2B5EF4-FFF2-40B4-BE49-F238E27FC236}">
                  <a16:creationId xmlns:a16="http://schemas.microsoft.com/office/drawing/2014/main" id="{AAA868A2-C982-4A44-B7A4-E079CD04FBDB}"/>
                </a:ext>
              </a:extLst>
            </p:cNvPr>
            <p:cNvCxnSpPr>
              <a:cxnSpLocks/>
            </p:cNvCxnSpPr>
            <p:nvPr/>
          </p:nvCxnSpPr>
          <p:spPr>
            <a:xfrm>
              <a:off x="6264308" y="3836504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26" name="Oval 425">
              <a:extLst>
                <a:ext uri="{FF2B5EF4-FFF2-40B4-BE49-F238E27FC236}">
                  <a16:creationId xmlns:a16="http://schemas.microsoft.com/office/drawing/2014/main" id="{49A899EF-9A7F-CA42-9BE0-9921A2A773F9}"/>
                </a:ext>
              </a:extLst>
            </p:cNvPr>
            <p:cNvSpPr/>
            <p:nvPr/>
          </p:nvSpPr>
          <p:spPr>
            <a:xfrm>
              <a:off x="3868367" y="430736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7" name="Straight Connector 426">
              <a:extLst>
                <a:ext uri="{FF2B5EF4-FFF2-40B4-BE49-F238E27FC236}">
                  <a16:creationId xmlns:a16="http://schemas.microsoft.com/office/drawing/2014/main" id="{99F5A4FE-B4F6-4642-95EB-8BAD799B253E}"/>
                </a:ext>
              </a:extLst>
            </p:cNvPr>
            <p:cNvCxnSpPr>
              <a:cxnSpLocks/>
            </p:cNvCxnSpPr>
            <p:nvPr/>
          </p:nvCxnSpPr>
          <p:spPr>
            <a:xfrm>
              <a:off x="4390473" y="3256858"/>
              <a:ext cx="0" cy="141814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28" name="Straight Connector 427">
              <a:extLst>
                <a:ext uri="{FF2B5EF4-FFF2-40B4-BE49-F238E27FC236}">
                  <a16:creationId xmlns:a16="http://schemas.microsoft.com/office/drawing/2014/main" id="{FC14A3A4-67EA-1F4B-9958-5CB3F9A3A2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90473" y="4671390"/>
              <a:ext cx="2592918" cy="12478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30" name="Oval 429">
              <a:extLst>
                <a:ext uri="{FF2B5EF4-FFF2-40B4-BE49-F238E27FC236}">
                  <a16:creationId xmlns:a16="http://schemas.microsoft.com/office/drawing/2014/main" id="{633D5B41-DBE4-9544-B76F-B113ED70A2A1}"/>
                </a:ext>
              </a:extLst>
            </p:cNvPr>
            <p:cNvSpPr/>
            <p:nvPr/>
          </p:nvSpPr>
          <p:spPr>
            <a:xfrm>
              <a:off x="7136371" y="478170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31" name="Straight Connector 430">
              <a:extLst>
                <a:ext uri="{FF2B5EF4-FFF2-40B4-BE49-F238E27FC236}">
                  <a16:creationId xmlns:a16="http://schemas.microsoft.com/office/drawing/2014/main" id="{30DD43E3-11AB-7B4F-ACC1-91E907D609C5}"/>
                </a:ext>
              </a:extLst>
            </p:cNvPr>
            <p:cNvCxnSpPr>
              <a:cxnSpLocks/>
            </p:cNvCxnSpPr>
            <p:nvPr/>
          </p:nvCxnSpPr>
          <p:spPr>
            <a:xfrm>
              <a:off x="7206558" y="4827421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32" name="TextBox 431">
              <a:extLst>
                <a:ext uri="{FF2B5EF4-FFF2-40B4-BE49-F238E27FC236}">
                  <a16:creationId xmlns:a16="http://schemas.microsoft.com/office/drawing/2014/main" id="{CA52D263-E56D-C94B-80C2-A33269E5568D}"/>
                </a:ext>
              </a:extLst>
            </p:cNvPr>
            <p:cNvSpPr txBox="1"/>
            <p:nvPr/>
          </p:nvSpPr>
          <p:spPr>
            <a:xfrm flipH="1">
              <a:off x="7430369" y="4549942"/>
              <a:ext cx="607048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8V TX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" name="TextBox 432">
              <a:extLst>
                <a:ext uri="{FF2B5EF4-FFF2-40B4-BE49-F238E27FC236}">
                  <a16:creationId xmlns:a16="http://schemas.microsoft.com/office/drawing/2014/main" id="{9B839580-E18B-2548-91C3-FADBEFD14E1C}"/>
                </a:ext>
              </a:extLst>
            </p:cNvPr>
            <p:cNvSpPr txBox="1"/>
            <p:nvPr/>
          </p:nvSpPr>
          <p:spPr>
            <a:xfrm flipH="1">
              <a:off x="6859651" y="4576259"/>
              <a:ext cx="607048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off</a:t>
              </a:r>
            </a:p>
          </p:txBody>
        </p:sp>
        <p:sp>
          <p:nvSpPr>
            <p:cNvPr id="434" name="TextBox 433">
              <a:extLst>
                <a:ext uri="{FF2B5EF4-FFF2-40B4-BE49-F238E27FC236}">
                  <a16:creationId xmlns:a16="http://schemas.microsoft.com/office/drawing/2014/main" id="{6C7726AF-4A53-104B-A32E-BE960F687BE1}"/>
                </a:ext>
              </a:extLst>
            </p:cNvPr>
            <p:cNvSpPr txBox="1"/>
            <p:nvPr/>
          </p:nvSpPr>
          <p:spPr>
            <a:xfrm flipH="1">
              <a:off x="7132370" y="4197997"/>
              <a:ext cx="607048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on</a:t>
              </a:r>
            </a:p>
          </p:txBody>
        </p:sp>
        <p:sp>
          <p:nvSpPr>
            <p:cNvPr id="435" name="Oval 434">
              <a:extLst>
                <a:ext uri="{FF2B5EF4-FFF2-40B4-BE49-F238E27FC236}">
                  <a16:creationId xmlns:a16="http://schemas.microsoft.com/office/drawing/2014/main" id="{BEBAC770-EE2B-504E-A5C0-BEB6F673EDD9}"/>
                </a:ext>
              </a:extLst>
            </p:cNvPr>
            <p:cNvSpPr/>
            <p:nvPr/>
          </p:nvSpPr>
          <p:spPr>
            <a:xfrm>
              <a:off x="7586483" y="478524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36" name="Straight Connector 435">
              <a:extLst>
                <a:ext uri="{FF2B5EF4-FFF2-40B4-BE49-F238E27FC236}">
                  <a16:creationId xmlns:a16="http://schemas.microsoft.com/office/drawing/2014/main" id="{AD3DEAF6-8769-7745-92B3-24DBBE031257}"/>
                </a:ext>
              </a:extLst>
            </p:cNvPr>
            <p:cNvCxnSpPr>
              <a:cxnSpLocks/>
            </p:cNvCxnSpPr>
            <p:nvPr/>
          </p:nvCxnSpPr>
          <p:spPr>
            <a:xfrm>
              <a:off x="6255864" y="2932652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37" name="Straight Connector 436">
              <a:extLst>
                <a:ext uri="{FF2B5EF4-FFF2-40B4-BE49-F238E27FC236}">
                  <a16:creationId xmlns:a16="http://schemas.microsoft.com/office/drawing/2014/main" id="{A8F179F9-327E-DA41-8ED4-E714E14200D5}"/>
                </a:ext>
              </a:extLst>
            </p:cNvPr>
            <p:cNvCxnSpPr>
              <a:cxnSpLocks/>
            </p:cNvCxnSpPr>
            <p:nvPr/>
          </p:nvCxnSpPr>
          <p:spPr>
            <a:xfrm>
              <a:off x="6253914" y="3338861"/>
              <a:ext cx="57850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38" name="Straight Connector 437">
              <a:extLst>
                <a:ext uri="{FF2B5EF4-FFF2-40B4-BE49-F238E27FC236}">
                  <a16:creationId xmlns:a16="http://schemas.microsoft.com/office/drawing/2014/main" id="{7BD3BE1A-3303-244F-984D-96DD0A9E39AE}"/>
                </a:ext>
              </a:extLst>
            </p:cNvPr>
            <p:cNvCxnSpPr>
              <a:cxnSpLocks/>
            </p:cNvCxnSpPr>
            <p:nvPr/>
          </p:nvCxnSpPr>
          <p:spPr>
            <a:xfrm>
              <a:off x="6633936" y="2430384"/>
              <a:ext cx="0" cy="502268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41" name="Straight Connector 440">
              <a:extLst>
                <a:ext uri="{FF2B5EF4-FFF2-40B4-BE49-F238E27FC236}">
                  <a16:creationId xmlns:a16="http://schemas.microsoft.com/office/drawing/2014/main" id="{6E8844C2-440F-4141-8467-9F7ABB6DCB8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32416" y="3330212"/>
              <a:ext cx="3892" cy="134117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43" name="Oval 442">
              <a:extLst>
                <a:ext uri="{FF2B5EF4-FFF2-40B4-BE49-F238E27FC236}">
                  <a16:creationId xmlns:a16="http://schemas.microsoft.com/office/drawing/2014/main" id="{48B9F979-AC17-EE42-888E-6FEC3A4C35F7}"/>
                </a:ext>
              </a:extLst>
            </p:cNvPr>
            <p:cNvSpPr/>
            <p:nvPr/>
          </p:nvSpPr>
          <p:spPr>
            <a:xfrm>
              <a:off x="6782142" y="463753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4" name="TextBox 443">
              <a:extLst>
                <a:ext uri="{FF2B5EF4-FFF2-40B4-BE49-F238E27FC236}">
                  <a16:creationId xmlns:a16="http://schemas.microsoft.com/office/drawing/2014/main" id="{78915F5B-2836-B241-849A-A5CCA6AEEEE4}"/>
                </a:ext>
              </a:extLst>
            </p:cNvPr>
            <p:cNvSpPr txBox="1"/>
            <p:nvPr/>
          </p:nvSpPr>
          <p:spPr>
            <a:xfrm>
              <a:off x="3227520" y="4509020"/>
              <a:ext cx="1071507" cy="584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1.4V</a:t>
              </a:r>
            </a:p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From VFO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5766344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89974" y="125136"/>
            <a:ext cx="11446409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 err="1"/>
              <a:t>Norcal</a:t>
            </a:r>
            <a:r>
              <a:rPr lang="en-US" sz="4400" dirty="0"/>
              <a:t> RF Filter</a:t>
            </a:r>
            <a:endParaRPr sz="4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7EDC600-F8AA-274B-AE17-12595F0B65F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46</a:t>
            </a:fld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F59C9B4-DD81-2D40-AA7D-C70504F13EAF}"/>
              </a:ext>
            </a:extLst>
          </p:cNvPr>
          <p:cNvGrpSpPr/>
          <p:nvPr/>
        </p:nvGrpSpPr>
        <p:grpSpPr>
          <a:xfrm>
            <a:off x="2231658" y="1062656"/>
            <a:ext cx="3943852" cy="3103386"/>
            <a:chOff x="2231658" y="1062656"/>
            <a:chExt cx="3943852" cy="3103386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16B11EC-2C02-8E42-B2BA-1C1015689D3E}"/>
                </a:ext>
              </a:extLst>
            </p:cNvPr>
            <p:cNvSpPr txBox="1"/>
            <p:nvPr/>
          </p:nvSpPr>
          <p:spPr>
            <a:xfrm>
              <a:off x="4886507" y="2374238"/>
              <a:ext cx="677680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1K</a:t>
              </a:r>
            </a:p>
          </p:txBody>
        </p:sp>
        <p:grpSp>
          <p:nvGrpSpPr>
            <p:cNvPr id="32" name="Group 222">
              <a:extLst>
                <a:ext uri="{FF2B5EF4-FFF2-40B4-BE49-F238E27FC236}">
                  <a16:creationId xmlns:a16="http://schemas.microsoft.com/office/drawing/2014/main" id="{5A32F7E5-DC5F-4848-B3A5-CB9A0A34D5A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98587" y="2446808"/>
              <a:ext cx="304800" cy="381000"/>
              <a:chOff x="4272" y="3072"/>
              <a:chExt cx="192" cy="240"/>
            </a:xfrm>
          </p:grpSpPr>
          <p:sp>
            <p:nvSpPr>
              <p:cNvPr id="33" name="Line 99">
                <a:extLst>
                  <a:ext uri="{FF2B5EF4-FFF2-40B4-BE49-F238E27FC236}">
                    <a16:creationId xmlns:a16="http://schemas.microsoft.com/office/drawing/2014/main" id="{781E2F0C-5066-8D44-A382-76039A3E9CF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" name="Line 100">
                <a:extLst>
                  <a:ext uri="{FF2B5EF4-FFF2-40B4-BE49-F238E27FC236}">
                    <a16:creationId xmlns:a16="http://schemas.microsoft.com/office/drawing/2014/main" id="{98BB8122-B3EE-DD47-841F-B9F2B2B987D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" name="Line 101">
                <a:extLst>
                  <a:ext uri="{FF2B5EF4-FFF2-40B4-BE49-F238E27FC236}">
                    <a16:creationId xmlns:a16="http://schemas.microsoft.com/office/drawing/2014/main" id="{66573A7B-73A7-E849-8A1A-899FE83C0AB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Line 102">
                <a:extLst>
                  <a:ext uri="{FF2B5EF4-FFF2-40B4-BE49-F238E27FC236}">
                    <a16:creationId xmlns:a16="http://schemas.microsoft.com/office/drawing/2014/main" id="{2E1F9585-C38A-644F-BCC7-EBD55251BC4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Line 103">
                <a:extLst>
                  <a:ext uri="{FF2B5EF4-FFF2-40B4-BE49-F238E27FC236}">
                    <a16:creationId xmlns:a16="http://schemas.microsoft.com/office/drawing/2014/main" id="{DFF2C887-0B8F-8F48-A089-3F95DA615B7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Line 104">
                <a:extLst>
                  <a:ext uri="{FF2B5EF4-FFF2-40B4-BE49-F238E27FC236}">
                    <a16:creationId xmlns:a16="http://schemas.microsoft.com/office/drawing/2014/main" id="{ACED6E18-1863-3748-97FF-09134E1F7B6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8E368464-0F79-D142-83B1-D83644313DA6}"/>
                </a:ext>
              </a:extLst>
            </p:cNvPr>
            <p:cNvSpPr/>
            <p:nvPr/>
          </p:nvSpPr>
          <p:spPr>
            <a:xfrm>
              <a:off x="5054248" y="223402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96C14FB8-2972-8843-BC9C-BD27771787B4}"/>
                </a:ext>
              </a:extLst>
            </p:cNvPr>
            <p:cNvSpPr txBox="1"/>
            <p:nvPr/>
          </p:nvSpPr>
          <p:spPr>
            <a:xfrm flipH="1">
              <a:off x="2276401" y="2043435"/>
              <a:ext cx="65590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8V TX</a:t>
              </a:r>
              <a:endParaRPr lang="en-US" sz="14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3DC0B9B-CF7F-1F47-809B-1D998D0B28AE}"/>
                </a:ext>
              </a:extLst>
            </p:cNvPr>
            <p:cNvSpPr txBox="1"/>
            <p:nvPr/>
          </p:nvSpPr>
          <p:spPr>
            <a:xfrm>
              <a:off x="3123005" y="1062656"/>
              <a:ext cx="677680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50 pF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AF5AB882-061C-BB4A-972B-446A0C324F08}"/>
                </a:ext>
              </a:extLst>
            </p:cNvPr>
            <p:cNvSpPr txBox="1"/>
            <p:nvPr/>
          </p:nvSpPr>
          <p:spPr>
            <a:xfrm>
              <a:off x="2231658" y="1538768"/>
              <a:ext cx="79057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RX Ant</a:t>
              </a:r>
            </a:p>
          </p:txBody>
        </p:sp>
        <p:grpSp>
          <p:nvGrpSpPr>
            <p:cNvPr id="89" name="Group 478">
              <a:extLst>
                <a:ext uri="{FF2B5EF4-FFF2-40B4-BE49-F238E27FC236}">
                  <a16:creationId xmlns:a16="http://schemas.microsoft.com/office/drawing/2014/main" id="{17BC810D-AC82-0242-9CF1-4F40EC9095F3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3551369" y="1891034"/>
              <a:ext cx="401622" cy="609600"/>
              <a:chOff x="4656" y="1344"/>
              <a:chExt cx="192" cy="384"/>
            </a:xfrm>
          </p:grpSpPr>
          <p:sp>
            <p:nvSpPr>
              <p:cNvPr id="90" name="Freeform 89">
                <a:extLst>
                  <a:ext uri="{FF2B5EF4-FFF2-40B4-BE49-F238E27FC236}">
                    <a16:creationId xmlns:a16="http://schemas.microsoft.com/office/drawing/2014/main" id="{6C6E3675-6884-E840-B469-21B0F47D4FC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1" name="Line 36">
                <a:extLst>
                  <a:ext uri="{FF2B5EF4-FFF2-40B4-BE49-F238E27FC236}">
                    <a16:creationId xmlns:a16="http://schemas.microsoft.com/office/drawing/2014/main" id="{1EC7D462-CB05-EC47-8F93-DC0997F01F1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2" name="Line 37">
                <a:extLst>
                  <a:ext uri="{FF2B5EF4-FFF2-40B4-BE49-F238E27FC236}">
                    <a16:creationId xmlns:a16="http://schemas.microsoft.com/office/drawing/2014/main" id="{7A95B22C-3D3E-0C47-9604-43498DAA016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3" name="Freeform 92">
                <a:extLst>
                  <a:ext uri="{FF2B5EF4-FFF2-40B4-BE49-F238E27FC236}">
                    <a16:creationId xmlns:a16="http://schemas.microsoft.com/office/drawing/2014/main" id="{5AC2EE97-3B68-C348-ABF1-4FE6295664B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94" name="Group 209">
              <a:extLst>
                <a:ext uri="{FF2B5EF4-FFF2-40B4-BE49-F238E27FC236}">
                  <a16:creationId xmlns:a16="http://schemas.microsoft.com/office/drawing/2014/main" id="{FD76EB74-4E47-2745-93B9-E780F52CC759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4244917" y="1520667"/>
              <a:ext cx="152400" cy="762000"/>
              <a:chOff x="3935" y="1728"/>
              <a:chExt cx="96" cy="480"/>
            </a:xfrm>
          </p:grpSpPr>
          <p:sp>
            <p:nvSpPr>
              <p:cNvPr id="95" name="Arc 59">
                <a:extLst>
                  <a:ext uri="{FF2B5EF4-FFF2-40B4-BE49-F238E27FC236}">
                    <a16:creationId xmlns:a16="http://schemas.microsoft.com/office/drawing/2014/main" id="{CF971EC3-8472-AE4D-895F-848390592DD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6" name="Arc 60">
                <a:extLst>
                  <a:ext uri="{FF2B5EF4-FFF2-40B4-BE49-F238E27FC236}">
                    <a16:creationId xmlns:a16="http://schemas.microsoft.com/office/drawing/2014/main" id="{2F5A1F57-431C-8244-BED2-F06866EFD9B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7" name="Arc 61">
                <a:extLst>
                  <a:ext uri="{FF2B5EF4-FFF2-40B4-BE49-F238E27FC236}">
                    <a16:creationId xmlns:a16="http://schemas.microsoft.com/office/drawing/2014/main" id="{E5A411D3-5432-4D47-B11F-9DE14937D2C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8" name="Arc 62">
                <a:extLst>
                  <a:ext uri="{FF2B5EF4-FFF2-40B4-BE49-F238E27FC236}">
                    <a16:creationId xmlns:a16="http://schemas.microsoft.com/office/drawing/2014/main" id="{A2E8F309-BEEE-4646-B67E-445A149C028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9" name="Line 63">
                <a:extLst>
                  <a:ext uri="{FF2B5EF4-FFF2-40B4-BE49-F238E27FC236}">
                    <a16:creationId xmlns:a16="http://schemas.microsoft.com/office/drawing/2014/main" id="{082BF253-2942-3449-BE72-3CC96069CBF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0" name="Line 64">
                <a:extLst>
                  <a:ext uri="{FF2B5EF4-FFF2-40B4-BE49-F238E27FC236}">
                    <a16:creationId xmlns:a16="http://schemas.microsoft.com/office/drawing/2014/main" id="{9ACBFA37-EE63-5A4A-964C-9E9FD4914A3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1" name="Arc 65">
                <a:extLst>
                  <a:ext uri="{FF2B5EF4-FFF2-40B4-BE49-F238E27FC236}">
                    <a16:creationId xmlns:a16="http://schemas.microsoft.com/office/drawing/2014/main" id="{5A9F111B-00D7-0142-A630-5DEC8CFA5A3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2" name="Arc 66">
                <a:extLst>
                  <a:ext uri="{FF2B5EF4-FFF2-40B4-BE49-F238E27FC236}">
                    <a16:creationId xmlns:a16="http://schemas.microsoft.com/office/drawing/2014/main" id="{08E9EB33-DD19-1942-B0D8-FB36A082F38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3" name="Arc 67">
                <a:extLst>
                  <a:ext uri="{FF2B5EF4-FFF2-40B4-BE49-F238E27FC236}">
                    <a16:creationId xmlns:a16="http://schemas.microsoft.com/office/drawing/2014/main" id="{36AC712B-2758-DD45-A3AE-A88B6630310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4" name="Arc 68">
                <a:extLst>
                  <a:ext uri="{FF2B5EF4-FFF2-40B4-BE49-F238E27FC236}">
                    <a16:creationId xmlns:a16="http://schemas.microsoft.com/office/drawing/2014/main" id="{4805DAA8-722C-AE4C-9202-A59BB298456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5" name="Arc 69">
                <a:extLst>
                  <a:ext uri="{FF2B5EF4-FFF2-40B4-BE49-F238E27FC236}">
                    <a16:creationId xmlns:a16="http://schemas.microsoft.com/office/drawing/2014/main" id="{557969BE-E8F8-4C4A-A0C2-AEF7E4D7F2B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6" name="Arc 70">
                <a:extLst>
                  <a:ext uri="{FF2B5EF4-FFF2-40B4-BE49-F238E27FC236}">
                    <a16:creationId xmlns:a16="http://schemas.microsoft.com/office/drawing/2014/main" id="{B6F6F0EB-D29B-F445-B93A-91B867D565B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7" name="Arc 71">
                <a:extLst>
                  <a:ext uri="{FF2B5EF4-FFF2-40B4-BE49-F238E27FC236}">
                    <a16:creationId xmlns:a16="http://schemas.microsoft.com/office/drawing/2014/main" id="{5FE7C589-5D52-C64D-85EA-D9465CFD2F0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08" name="Freeform 12">
              <a:extLst>
                <a:ext uri="{FF2B5EF4-FFF2-40B4-BE49-F238E27FC236}">
                  <a16:creationId xmlns:a16="http://schemas.microsoft.com/office/drawing/2014/main" id="{E111C8EF-5F2F-334D-A27D-0C732524E5FF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631957" y="1891034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09" name="Group 210">
              <a:extLst>
                <a:ext uri="{FF2B5EF4-FFF2-40B4-BE49-F238E27FC236}">
                  <a16:creationId xmlns:a16="http://schemas.microsoft.com/office/drawing/2014/main" id="{CEF4E8F4-9529-3446-9962-3B8CB2E52692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3124019" y="1523553"/>
              <a:ext cx="304800" cy="762000"/>
              <a:chOff x="3216" y="1728"/>
              <a:chExt cx="192" cy="480"/>
            </a:xfrm>
          </p:grpSpPr>
          <p:sp>
            <p:nvSpPr>
              <p:cNvPr id="110" name="Line 8">
                <a:extLst>
                  <a:ext uri="{FF2B5EF4-FFF2-40B4-BE49-F238E27FC236}">
                    <a16:creationId xmlns:a16="http://schemas.microsoft.com/office/drawing/2014/main" id="{8408E5E9-7628-E449-9E68-11064FD5115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1" name="Line 9">
                <a:extLst>
                  <a:ext uri="{FF2B5EF4-FFF2-40B4-BE49-F238E27FC236}">
                    <a16:creationId xmlns:a16="http://schemas.microsoft.com/office/drawing/2014/main" id="{C2A84699-8AB3-8449-A397-4F8BF0A1EA3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2" name="Line 10">
                <a:extLst>
                  <a:ext uri="{FF2B5EF4-FFF2-40B4-BE49-F238E27FC236}">
                    <a16:creationId xmlns:a16="http://schemas.microsoft.com/office/drawing/2014/main" id="{C90A4791-DB10-444F-8083-C38DF2DA18E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" name="Line 11">
                <a:extLst>
                  <a:ext uri="{FF2B5EF4-FFF2-40B4-BE49-F238E27FC236}">
                    <a16:creationId xmlns:a16="http://schemas.microsoft.com/office/drawing/2014/main" id="{EC882256-D3D0-7E43-B440-FDD3135C211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D319C02E-2AF3-9742-A913-4703C07C8176}"/>
                </a:ext>
              </a:extLst>
            </p:cNvPr>
            <p:cNvSpPr/>
            <p:nvPr/>
          </p:nvSpPr>
          <p:spPr>
            <a:xfrm>
              <a:off x="2881792" y="186411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5" name="Straight Arrow Connector 114">
              <a:extLst>
                <a:ext uri="{FF2B5EF4-FFF2-40B4-BE49-F238E27FC236}">
                  <a16:creationId xmlns:a16="http://schemas.microsoft.com/office/drawing/2014/main" id="{1D68B577-44AA-3649-AB44-734EB8A37D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12394" y="1720912"/>
              <a:ext cx="165646" cy="305588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6BDD127D-5AB0-D24F-8B57-73E8DFE6DC8D}"/>
                </a:ext>
              </a:extLst>
            </p:cNvPr>
            <p:cNvSpPr/>
            <p:nvPr/>
          </p:nvSpPr>
          <p:spPr>
            <a:xfrm>
              <a:off x="2878503" y="214258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1CC5DB51-8FEC-7044-98E7-D4043B8DE519}"/>
                </a:ext>
              </a:extLst>
            </p:cNvPr>
            <p:cNvSpPr txBox="1"/>
            <p:nvPr/>
          </p:nvSpPr>
          <p:spPr>
            <a:xfrm>
              <a:off x="3910055" y="2055660"/>
              <a:ext cx="79057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2N4124</a:t>
              </a:r>
            </a:p>
          </p:txBody>
        </p: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FB61D507-D50D-F848-B71D-27FAB41F031B}"/>
                </a:ext>
              </a:extLst>
            </p:cNvPr>
            <p:cNvCxnSpPr>
              <a:cxnSpLocks/>
            </p:cNvCxnSpPr>
            <p:nvPr/>
          </p:nvCxnSpPr>
          <p:spPr>
            <a:xfrm>
              <a:off x="3545805" y="1901667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19" name="Freeform 12">
              <a:extLst>
                <a:ext uri="{FF2B5EF4-FFF2-40B4-BE49-F238E27FC236}">
                  <a16:creationId xmlns:a16="http://schemas.microsoft.com/office/drawing/2014/main" id="{2F2B5290-A5A9-BC49-AA09-EC105ACE9DD0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3227380" y="1823775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3CC1D3D0-5AF2-B442-B503-BC5FA2A8C0A0}"/>
                </a:ext>
              </a:extLst>
            </p:cNvPr>
            <p:cNvSpPr txBox="1"/>
            <p:nvPr/>
          </p:nvSpPr>
          <p:spPr>
            <a:xfrm>
              <a:off x="2965675" y="2240211"/>
              <a:ext cx="677680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1.8K</a:t>
              </a:r>
            </a:p>
          </p:txBody>
        </p:sp>
        <p:grpSp>
          <p:nvGrpSpPr>
            <p:cNvPr id="121" name="Group 222">
              <a:extLst>
                <a:ext uri="{FF2B5EF4-FFF2-40B4-BE49-F238E27FC236}">
                  <a16:creationId xmlns:a16="http://schemas.microsoft.com/office/drawing/2014/main" id="{880427E3-4693-3549-9CCF-0218F94DA63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62868" y="2545296"/>
              <a:ext cx="304800" cy="381000"/>
              <a:chOff x="4272" y="3072"/>
              <a:chExt cx="192" cy="240"/>
            </a:xfrm>
          </p:grpSpPr>
          <p:sp>
            <p:nvSpPr>
              <p:cNvPr id="122" name="Line 99">
                <a:extLst>
                  <a:ext uri="{FF2B5EF4-FFF2-40B4-BE49-F238E27FC236}">
                    <a16:creationId xmlns:a16="http://schemas.microsoft.com/office/drawing/2014/main" id="{4B081D6D-D47A-494B-901E-CDCE719F941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" name="Line 100">
                <a:extLst>
                  <a:ext uri="{FF2B5EF4-FFF2-40B4-BE49-F238E27FC236}">
                    <a16:creationId xmlns:a16="http://schemas.microsoft.com/office/drawing/2014/main" id="{AABEE85A-300B-3E43-9AB4-16B5BDFF76F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4" name="Line 101">
                <a:extLst>
                  <a:ext uri="{FF2B5EF4-FFF2-40B4-BE49-F238E27FC236}">
                    <a16:creationId xmlns:a16="http://schemas.microsoft.com/office/drawing/2014/main" id="{25FC8EED-DFFD-F245-AD1A-B29E6533A29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5" name="Line 102">
                <a:extLst>
                  <a:ext uri="{FF2B5EF4-FFF2-40B4-BE49-F238E27FC236}">
                    <a16:creationId xmlns:a16="http://schemas.microsoft.com/office/drawing/2014/main" id="{29C06759-B67E-1843-8716-EFE7B114BCF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" name="Line 103">
                <a:extLst>
                  <a:ext uri="{FF2B5EF4-FFF2-40B4-BE49-F238E27FC236}">
                    <a16:creationId xmlns:a16="http://schemas.microsoft.com/office/drawing/2014/main" id="{71B62652-3550-A54D-AFFB-963E098204F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7" name="Line 104">
                <a:extLst>
                  <a:ext uri="{FF2B5EF4-FFF2-40B4-BE49-F238E27FC236}">
                    <a16:creationId xmlns:a16="http://schemas.microsoft.com/office/drawing/2014/main" id="{02DD7F5E-6B16-F642-A22E-C4A9170DD1A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28" name="Straight Arrow Connector 127">
              <a:extLst>
                <a:ext uri="{FF2B5EF4-FFF2-40B4-BE49-F238E27FC236}">
                  <a16:creationId xmlns:a16="http://schemas.microsoft.com/office/drawing/2014/main" id="{90FCEE60-C9F7-894E-8D36-51018AA02D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79111" y="2282798"/>
              <a:ext cx="322258" cy="0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B619AC61-9D1C-6F40-9A93-EEFB83717AD1}"/>
                </a:ext>
              </a:extLst>
            </p:cNvPr>
            <p:cNvSpPr txBox="1"/>
            <p:nvPr/>
          </p:nvSpPr>
          <p:spPr>
            <a:xfrm>
              <a:off x="4186180" y="1228430"/>
              <a:ext cx="677680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L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15uH</a:t>
              </a:r>
            </a:p>
          </p:txBody>
        </p:sp>
        <p:grpSp>
          <p:nvGrpSpPr>
            <p:cNvPr id="130" name="Group 210">
              <a:extLst>
                <a:ext uri="{FF2B5EF4-FFF2-40B4-BE49-F238E27FC236}">
                  <a16:creationId xmlns:a16="http://schemas.microsoft.com/office/drawing/2014/main" id="{56EADE58-CC2C-2241-BDFB-881678F39D6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73501" y="2744150"/>
              <a:ext cx="304800" cy="762000"/>
              <a:chOff x="3216" y="1728"/>
              <a:chExt cx="192" cy="480"/>
            </a:xfrm>
          </p:grpSpPr>
          <p:sp>
            <p:nvSpPr>
              <p:cNvPr id="131" name="Line 8">
                <a:extLst>
                  <a:ext uri="{FF2B5EF4-FFF2-40B4-BE49-F238E27FC236}">
                    <a16:creationId xmlns:a16="http://schemas.microsoft.com/office/drawing/2014/main" id="{CDA09357-4A44-8846-88CA-9710BE25199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2" name="Line 9">
                <a:extLst>
                  <a:ext uri="{FF2B5EF4-FFF2-40B4-BE49-F238E27FC236}">
                    <a16:creationId xmlns:a16="http://schemas.microsoft.com/office/drawing/2014/main" id="{CA61DB9A-0628-8F4E-8866-2C9D7A2BDFB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" name="Line 10">
                <a:extLst>
                  <a:ext uri="{FF2B5EF4-FFF2-40B4-BE49-F238E27FC236}">
                    <a16:creationId xmlns:a16="http://schemas.microsoft.com/office/drawing/2014/main" id="{5C326556-6649-A749-BA1D-973D2CBAEEC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" name="Line 11">
                <a:extLst>
                  <a:ext uri="{FF2B5EF4-FFF2-40B4-BE49-F238E27FC236}">
                    <a16:creationId xmlns:a16="http://schemas.microsoft.com/office/drawing/2014/main" id="{D36C7927-BA0E-C848-8773-1FA73A663B6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86CD7F97-C4B7-E244-B530-3D2FA8D21B7C}"/>
                </a:ext>
              </a:extLst>
            </p:cNvPr>
            <p:cNvSpPr/>
            <p:nvPr/>
          </p:nvSpPr>
          <p:spPr>
            <a:xfrm>
              <a:off x="3569234" y="341778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5BA15CC6-CA89-D746-8B3A-28527B4FC01C}"/>
                </a:ext>
              </a:extLst>
            </p:cNvPr>
            <p:cNvSpPr/>
            <p:nvPr/>
          </p:nvSpPr>
          <p:spPr>
            <a:xfrm>
              <a:off x="3572775" y="215605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C6CA37F5-12AF-314C-B552-98E88CF05B31}"/>
                </a:ext>
              </a:extLst>
            </p:cNvPr>
            <p:cNvSpPr txBox="1"/>
            <p:nvPr/>
          </p:nvSpPr>
          <p:spPr>
            <a:xfrm>
              <a:off x="2976138" y="2875823"/>
              <a:ext cx="544948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47nF</a:t>
              </a:r>
            </a:p>
          </p:txBody>
        </p: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E94B97B3-F7A4-1F43-8930-8B8302C417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25901" y="2204775"/>
              <a:ext cx="0" cy="5817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FEFB771B-0FAC-8845-97B9-08FA268F342C}"/>
                </a:ext>
              </a:extLst>
            </p:cNvPr>
            <p:cNvSpPr txBox="1"/>
            <p:nvPr/>
          </p:nvSpPr>
          <p:spPr>
            <a:xfrm>
              <a:off x="3150501" y="3642824"/>
              <a:ext cx="911954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To receiver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 switch </a:t>
              </a: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CB3B63D6-2F4A-9340-9BF9-BDF066D64F1B}"/>
                </a:ext>
              </a:extLst>
            </p:cNvPr>
            <p:cNvSpPr txBox="1"/>
            <p:nvPr/>
          </p:nvSpPr>
          <p:spPr>
            <a:xfrm>
              <a:off x="5263556" y="2063856"/>
              <a:ext cx="911954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To RF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Mixer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8201227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90024" y="100190"/>
            <a:ext cx="11566535" cy="6985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 err="1"/>
              <a:t>Norcal</a:t>
            </a:r>
            <a:r>
              <a:rPr lang="en-US" sz="4400" dirty="0"/>
              <a:t> RF Mixer</a:t>
            </a:r>
            <a:endParaRPr sz="4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93B5754-E239-444A-B194-E8872C7E327D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47</a:t>
            </a:fld>
            <a:endParaRPr lang="en-US"/>
          </a:p>
        </p:txBody>
      </p:sp>
      <p:sp>
        <p:nvSpPr>
          <p:cNvPr id="206" name="TextBox 205">
            <a:extLst>
              <a:ext uri="{FF2B5EF4-FFF2-40B4-BE49-F238E27FC236}">
                <a16:creationId xmlns:a16="http://schemas.microsoft.com/office/drawing/2014/main" id="{9C13EE98-760E-F848-A155-FC317117E574}"/>
              </a:ext>
            </a:extLst>
          </p:cNvPr>
          <p:cNvSpPr txBox="1"/>
          <p:nvPr/>
        </p:nvSpPr>
        <p:spPr>
          <a:xfrm>
            <a:off x="718102" y="3369480"/>
            <a:ext cx="1155060" cy="73866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400" dirty="0">
                <a:solidFill>
                  <a:srgbClr val="000000"/>
                </a:solidFill>
              </a:rPr>
              <a:t>50mVpp if</a:t>
            </a:r>
          </a:p>
          <a:p>
            <a:pPr defTabSz="457200" latinLnBrk="1" hangingPunct="0"/>
            <a:r>
              <a:rPr lang="en-US" sz="1400" dirty="0">
                <a:solidFill>
                  <a:srgbClr val="000000"/>
                </a:solidFill>
              </a:rPr>
              <a:t>using function</a:t>
            </a:r>
          </a:p>
          <a:p>
            <a:pPr defTabSz="457200" latinLnBrk="1" hangingPunct="0"/>
            <a:r>
              <a:rPr lang="en-US" sz="1400" dirty="0">
                <a:solidFill>
                  <a:srgbClr val="000000"/>
                </a:solidFill>
              </a:rPr>
              <a:t>generator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F59408C-9605-5B44-9978-20BDB3A327B7}"/>
              </a:ext>
            </a:extLst>
          </p:cNvPr>
          <p:cNvGrpSpPr/>
          <p:nvPr/>
        </p:nvGrpSpPr>
        <p:grpSpPr>
          <a:xfrm>
            <a:off x="2423809" y="1338593"/>
            <a:ext cx="6095404" cy="4390067"/>
            <a:chOff x="2423809" y="1338593"/>
            <a:chExt cx="6095404" cy="4390067"/>
          </a:xfrm>
        </p:grpSpPr>
        <p:sp>
          <p:nvSpPr>
            <p:cNvPr id="16" name="Shape 51">
              <a:extLst>
                <a:ext uri="{FF2B5EF4-FFF2-40B4-BE49-F238E27FC236}">
                  <a16:creationId xmlns:a16="http://schemas.microsoft.com/office/drawing/2014/main" id="{10404F25-08D0-244C-97AB-7AE443B32835}"/>
                </a:ext>
              </a:extLst>
            </p:cNvPr>
            <p:cNvSpPr/>
            <p:nvPr/>
          </p:nvSpPr>
          <p:spPr>
            <a:xfrm>
              <a:off x="5699431" y="1950270"/>
              <a:ext cx="460062" cy="215444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6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 lvl="0">
                <a:defRPr sz="1800"/>
              </a:pPr>
              <a:r>
                <a:rPr lang="en-US" sz="1400" dirty="0"/>
                <a:t>SA602</a:t>
              </a:r>
              <a:endParaRPr sz="1400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4213E29-CB6A-EB48-AF5E-AC3DCC9AF564}"/>
                </a:ext>
              </a:extLst>
            </p:cNvPr>
            <p:cNvSpPr/>
            <p:nvPr/>
          </p:nvSpPr>
          <p:spPr>
            <a:xfrm>
              <a:off x="5407247" y="2205408"/>
              <a:ext cx="1127382" cy="1616607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4CE5C09-A8FA-9C45-8275-8BECFCE55455}"/>
                </a:ext>
              </a:extLst>
            </p:cNvPr>
            <p:cNvSpPr txBox="1"/>
            <p:nvPr/>
          </p:nvSpPr>
          <p:spPr>
            <a:xfrm>
              <a:off x="5482326" y="2198803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663AF69-8438-7F4C-9FF5-32C9EBF048B4}"/>
                </a:ext>
              </a:extLst>
            </p:cNvPr>
            <p:cNvSpPr txBox="1"/>
            <p:nvPr/>
          </p:nvSpPr>
          <p:spPr>
            <a:xfrm>
              <a:off x="5488755" y="2619440"/>
              <a:ext cx="57162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AE5E5A0-C118-DC41-977F-45D273A5CDB6}"/>
                </a:ext>
              </a:extLst>
            </p:cNvPr>
            <p:cNvSpPr txBox="1"/>
            <p:nvPr/>
          </p:nvSpPr>
          <p:spPr>
            <a:xfrm>
              <a:off x="5494050" y="2984114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3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E4062FF-909A-4545-A807-6CE27D1FD5D9}"/>
                </a:ext>
              </a:extLst>
            </p:cNvPr>
            <p:cNvSpPr txBox="1"/>
            <p:nvPr/>
          </p:nvSpPr>
          <p:spPr>
            <a:xfrm>
              <a:off x="5482326" y="3466675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461FA0E-8BA8-014C-9156-D8F3DA402185}"/>
                </a:ext>
              </a:extLst>
            </p:cNvPr>
            <p:cNvSpPr txBox="1"/>
            <p:nvPr/>
          </p:nvSpPr>
          <p:spPr>
            <a:xfrm>
              <a:off x="5719295" y="2187918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8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5909D45-06F1-9C42-9EF6-EE2D3F986DD2}"/>
                </a:ext>
              </a:extLst>
            </p:cNvPr>
            <p:cNvSpPr txBox="1"/>
            <p:nvPr/>
          </p:nvSpPr>
          <p:spPr>
            <a:xfrm>
              <a:off x="5709248" y="2575897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7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4E404E2-54CE-294B-AD94-1C7DC36AD753}"/>
                </a:ext>
              </a:extLst>
            </p:cNvPr>
            <p:cNvSpPr txBox="1"/>
            <p:nvPr/>
          </p:nvSpPr>
          <p:spPr>
            <a:xfrm>
              <a:off x="5731020" y="2831715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6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0586E45-6886-7D4D-B072-76F08FE73FAB}"/>
                </a:ext>
              </a:extLst>
            </p:cNvPr>
            <p:cNvSpPr txBox="1"/>
            <p:nvPr/>
          </p:nvSpPr>
          <p:spPr>
            <a:xfrm>
              <a:off x="5719294" y="3488447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" name="Group 210">
              <a:extLst>
                <a:ext uri="{FF2B5EF4-FFF2-40B4-BE49-F238E27FC236}">
                  <a16:creationId xmlns:a16="http://schemas.microsoft.com/office/drawing/2014/main" id="{94653238-1601-1644-9F7F-75014A75660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445045" y="2341804"/>
              <a:ext cx="304800" cy="762000"/>
              <a:chOff x="3216" y="1728"/>
              <a:chExt cx="192" cy="480"/>
            </a:xfrm>
          </p:grpSpPr>
          <p:sp>
            <p:nvSpPr>
              <p:cNvPr id="35" name="Line 8">
                <a:extLst>
                  <a:ext uri="{FF2B5EF4-FFF2-40B4-BE49-F238E27FC236}">
                    <a16:creationId xmlns:a16="http://schemas.microsoft.com/office/drawing/2014/main" id="{7BBA4001-C0B1-E644-94EE-1EA13ED3690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Line 9">
                <a:extLst>
                  <a:ext uri="{FF2B5EF4-FFF2-40B4-BE49-F238E27FC236}">
                    <a16:creationId xmlns:a16="http://schemas.microsoft.com/office/drawing/2014/main" id="{837E9D2C-6756-914C-AF48-4F3339A39C2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Line 10">
                <a:extLst>
                  <a:ext uri="{FF2B5EF4-FFF2-40B4-BE49-F238E27FC236}">
                    <a16:creationId xmlns:a16="http://schemas.microsoft.com/office/drawing/2014/main" id="{1291DA1E-65EA-6846-BA4B-32E9E0598DD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Line 11">
                <a:extLst>
                  <a:ext uri="{FF2B5EF4-FFF2-40B4-BE49-F238E27FC236}">
                    <a16:creationId xmlns:a16="http://schemas.microsoft.com/office/drawing/2014/main" id="{79AF9ACB-3B13-FD48-AEC7-37093C74F6F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0E9681B-C6BF-9E41-9677-C8BCA0347039}"/>
                </a:ext>
              </a:extLst>
            </p:cNvPr>
            <p:cNvSpPr txBox="1"/>
            <p:nvPr/>
          </p:nvSpPr>
          <p:spPr>
            <a:xfrm>
              <a:off x="7841533" y="2433658"/>
              <a:ext cx="677680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18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47nF</a:t>
              </a:r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AF10EDD0-837C-F14F-9E2D-C842C6805C1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59610" y="2763302"/>
              <a:ext cx="943461" cy="3515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41" name="Group 222">
              <a:extLst>
                <a:ext uri="{FF2B5EF4-FFF2-40B4-BE49-F238E27FC236}">
                  <a16:creationId xmlns:a16="http://schemas.microsoft.com/office/drawing/2014/main" id="{09EAB83B-D994-FD41-97E3-A62013F9AD0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18651" y="3471268"/>
              <a:ext cx="304800" cy="381000"/>
              <a:chOff x="4272" y="3072"/>
              <a:chExt cx="192" cy="240"/>
            </a:xfrm>
          </p:grpSpPr>
          <p:sp>
            <p:nvSpPr>
              <p:cNvPr id="42" name="Line 99">
                <a:extLst>
                  <a:ext uri="{FF2B5EF4-FFF2-40B4-BE49-F238E27FC236}">
                    <a16:creationId xmlns:a16="http://schemas.microsoft.com/office/drawing/2014/main" id="{D0B9A531-B384-5A48-A4FC-B5826EBE0E8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100">
                <a:extLst>
                  <a:ext uri="{FF2B5EF4-FFF2-40B4-BE49-F238E27FC236}">
                    <a16:creationId xmlns:a16="http://schemas.microsoft.com/office/drawing/2014/main" id="{101A232E-28E3-C64A-AA21-B231406FBEE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Line 101">
                <a:extLst>
                  <a:ext uri="{FF2B5EF4-FFF2-40B4-BE49-F238E27FC236}">
                    <a16:creationId xmlns:a16="http://schemas.microsoft.com/office/drawing/2014/main" id="{7DCA7BED-2292-CF48-BBB3-42E2452E93A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Line 102">
                <a:extLst>
                  <a:ext uri="{FF2B5EF4-FFF2-40B4-BE49-F238E27FC236}">
                    <a16:creationId xmlns:a16="http://schemas.microsoft.com/office/drawing/2014/main" id="{450098DA-2096-4E49-9741-E864F52A451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Line 103">
                <a:extLst>
                  <a:ext uri="{FF2B5EF4-FFF2-40B4-BE49-F238E27FC236}">
                    <a16:creationId xmlns:a16="http://schemas.microsoft.com/office/drawing/2014/main" id="{B1CB41B9-3760-7D46-B72B-B398FE46A41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Line 104">
                <a:extLst>
                  <a:ext uri="{FF2B5EF4-FFF2-40B4-BE49-F238E27FC236}">
                    <a16:creationId xmlns:a16="http://schemas.microsoft.com/office/drawing/2014/main" id="{F42E6A89-C992-954D-B59C-7964B912A1E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C746E7FD-A7F5-6646-B69A-3CC565D62B18}"/>
                </a:ext>
              </a:extLst>
            </p:cNvPr>
            <p:cNvCxnSpPr>
              <a:cxnSpLocks/>
            </p:cNvCxnSpPr>
            <p:nvPr/>
          </p:nvCxnSpPr>
          <p:spPr>
            <a:xfrm>
              <a:off x="4997920" y="3109106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49" name="Group 222">
              <a:extLst>
                <a:ext uri="{FF2B5EF4-FFF2-40B4-BE49-F238E27FC236}">
                  <a16:creationId xmlns:a16="http://schemas.microsoft.com/office/drawing/2014/main" id="{569398C5-EE2F-354D-BE78-C4C108405D8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852353" y="3102780"/>
              <a:ext cx="304800" cy="381000"/>
              <a:chOff x="4272" y="3072"/>
              <a:chExt cx="192" cy="240"/>
            </a:xfrm>
          </p:grpSpPr>
          <p:sp>
            <p:nvSpPr>
              <p:cNvPr id="51" name="Line 99">
                <a:extLst>
                  <a:ext uri="{FF2B5EF4-FFF2-40B4-BE49-F238E27FC236}">
                    <a16:creationId xmlns:a16="http://schemas.microsoft.com/office/drawing/2014/main" id="{5D4BEEDB-F902-974A-83F3-E72CB5A9FCB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" name="Line 100">
                <a:extLst>
                  <a:ext uri="{FF2B5EF4-FFF2-40B4-BE49-F238E27FC236}">
                    <a16:creationId xmlns:a16="http://schemas.microsoft.com/office/drawing/2014/main" id="{DFA7C889-F46F-8F44-9584-91DFA2589B9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" name="Line 101">
                <a:extLst>
                  <a:ext uri="{FF2B5EF4-FFF2-40B4-BE49-F238E27FC236}">
                    <a16:creationId xmlns:a16="http://schemas.microsoft.com/office/drawing/2014/main" id="{6FF10113-1BB6-8A47-ACE6-B1D31EFA3C0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" name="Line 102">
                <a:extLst>
                  <a:ext uri="{FF2B5EF4-FFF2-40B4-BE49-F238E27FC236}">
                    <a16:creationId xmlns:a16="http://schemas.microsoft.com/office/drawing/2014/main" id="{373467D0-C29A-6443-BA0D-C230A98B01B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Line 103">
                <a:extLst>
                  <a:ext uri="{FF2B5EF4-FFF2-40B4-BE49-F238E27FC236}">
                    <a16:creationId xmlns:a16="http://schemas.microsoft.com/office/drawing/2014/main" id="{566EE66E-21EB-F54D-9D85-F40DC47A442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Line 104">
                <a:extLst>
                  <a:ext uri="{FF2B5EF4-FFF2-40B4-BE49-F238E27FC236}">
                    <a16:creationId xmlns:a16="http://schemas.microsoft.com/office/drawing/2014/main" id="{B9EFCB72-0296-7A48-AF23-9E1D092B8E4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2" name="Group 210">
              <a:extLst>
                <a:ext uri="{FF2B5EF4-FFF2-40B4-BE49-F238E27FC236}">
                  <a16:creationId xmlns:a16="http://schemas.microsoft.com/office/drawing/2014/main" id="{411D93E5-76E2-424D-A02E-E618E9F4209C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4857702" y="1949596"/>
              <a:ext cx="304800" cy="762000"/>
              <a:chOff x="3216" y="1728"/>
              <a:chExt cx="192" cy="480"/>
            </a:xfrm>
          </p:grpSpPr>
          <p:sp>
            <p:nvSpPr>
              <p:cNvPr id="63" name="Line 8">
                <a:extLst>
                  <a:ext uri="{FF2B5EF4-FFF2-40B4-BE49-F238E27FC236}">
                    <a16:creationId xmlns:a16="http://schemas.microsoft.com/office/drawing/2014/main" id="{B491B67B-D6F6-AA45-9FA4-7AFA114DC9C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" name="Line 9">
                <a:extLst>
                  <a:ext uri="{FF2B5EF4-FFF2-40B4-BE49-F238E27FC236}">
                    <a16:creationId xmlns:a16="http://schemas.microsoft.com/office/drawing/2014/main" id="{9F6C9EAB-73B9-EE49-81D6-50ED2211BE2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" name="Line 10">
                <a:extLst>
                  <a:ext uri="{FF2B5EF4-FFF2-40B4-BE49-F238E27FC236}">
                    <a16:creationId xmlns:a16="http://schemas.microsoft.com/office/drawing/2014/main" id="{1E7923AF-03AF-4A4A-B870-A0753581C94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" name="Line 11">
                <a:extLst>
                  <a:ext uri="{FF2B5EF4-FFF2-40B4-BE49-F238E27FC236}">
                    <a16:creationId xmlns:a16="http://schemas.microsoft.com/office/drawing/2014/main" id="{7EECF5FB-C86B-EB46-9EFE-54F84C81457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AB2A51FE-3F8A-C74A-AA44-986BA4B147DF}"/>
                </a:ext>
              </a:extLst>
            </p:cNvPr>
            <p:cNvCxnSpPr>
              <a:cxnSpLocks/>
            </p:cNvCxnSpPr>
            <p:nvPr/>
          </p:nvCxnSpPr>
          <p:spPr>
            <a:xfrm>
              <a:off x="6509768" y="2357522"/>
              <a:ext cx="109728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EC4C6429-6869-8C43-9885-CF7112009A34}"/>
                </a:ext>
              </a:extLst>
            </p:cNvPr>
            <p:cNvCxnSpPr>
              <a:cxnSpLocks/>
            </p:cNvCxnSpPr>
            <p:nvPr/>
          </p:nvCxnSpPr>
          <p:spPr>
            <a:xfrm>
              <a:off x="6900908" y="1818857"/>
              <a:ext cx="0" cy="544718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5836EC7F-7A55-B046-900A-377206F24A43}"/>
                </a:ext>
              </a:extLst>
            </p:cNvPr>
            <p:cNvSpPr/>
            <p:nvPr/>
          </p:nvSpPr>
          <p:spPr>
            <a:xfrm>
              <a:off x="6863194" y="178445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C7761AAC-A4BD-E54C-B498-41DCF656C615}"/>
                </a:ext>
              </a:extLst>
            </p:cNvPr>
            <p:cNvSpPr txBox="1"/>
            <p:nvPr/>
          </p:nvSpPr>
          <p:spPr>
            <a:xfrm flipH="1">
              <a:off x="6732445" y="1338593"/>
              <a:ext cx="352938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8V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F5F9BF8-92EF-754C-A5D1-02A874F74454}"/>
                </a:ext>
              </a:extLst>
            </p:cNvPr>
            <p:cNvCxnSpPr>
              <a:cxnSpLocks/>
            </p:cNvCxnSpPr>
            <p:nvPr/>
          </p:nvCxnSpPr>
          <p:spPr>
            <a:xfrm>
              <a:off x="4997920" y="3654706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6E267675-3B5F-A640-9AA6-E167D7CB9E67}"/>
                </a:ext>
              </a:extLst>
            </p:cNvPr>
            <p:cNvCxnSpPr>
              <a:cxnSpLocks/>
            </p:cNvCxnSpPr>
            <p:nvPr/>
          </p:nvCxnSpPr>
          <p:spPr>
            <a:xfrm>
              <a:off x="6509770" y="3639082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76" name="Group 222">
              <a:extLst>
                <a:ext uri="{FF2B5EF4-FFF2-40B4-BE49-F238E27FC236}">
                  <a16:creationId xmlns:a16="http://schemas.microsoft.com/office/drawing/2014/main" id="{C7AE3407-5CD2-CA44-97EA-EFF1A7DF1A4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106379" y="5220696"/>
              <a:ext cx="304800" cy="381000"/>
              <a:chOff x="4272" y="3072"/>
              <a:chExt cx="192" cy="240"/>
            </a:xfrm>
          </p:grpSpPr>
          <p:sp>
            <p:nvSpPr>
              <p:cNvPr id="77" name="Line 99">
                <a:extLst>
                  <a:ext uri="{FF2B5EF4-FFF2-40B4-BE49-F238E27FC236}">
                    <a16:creationId xmlns:a16="http://schemas.microsoft.com/office/drawing/2014/main" id="{A98CC43F-57BA-084A-B947-CDD6FA5EB77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" name="Line 100">
                <a:extLst>
                  <a:ext uri="{FF2B5EF4-FFF2-40B4-BE49-F238E27FC236}">
                    <a16:creationId xmlns:a16="http://schemas.microsoft.com/office/drawing/2014/main" id="{B2F2EEBB-789E-7845-822F-A22E733CCEE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" name="Line 101">
                <a:extLst>
                  <a:ext uri="{FF2B5EF4-FFF2-40B4-BE49-F238E27FC236}">
                    <a16:creationId xmlns:a16="http://schemas.microsoft.com/office/drawing/2014/main" id="{C2F80B27-F285-6B44-87D3-02A10592072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" name="Line 102">
                <a:extLst>
                  <a:ext uri="{FF2B5EF4-FFF2-40B4-BE49-F238E27FC236}">
                    <a16:creationId xmlns:a16="http://schemas.microsoft.com/office/drawing/2014/main" id="{56950EC8-EF03-9944-95E6-9B03D370FD8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" name="Line 103">
                <a:extLst>
                  <a:ext uri="{FF2B5EF4-FFF2-40B4-BE49-F238E27FC236}">
                    <a16:creationId xmlns:a16="http://schemas.microsoft.com/office/drawing/2014/main" id="{AAC412EF-DDD9-3041-84B7-B5A907076FF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" name="Line 104">
                <a:extLst>
                  <a:ext uri="{FF2B5EF4-FFF2-40B4-BE49-F238E27FC236}">
                    <a16:creationId xmlns:a16="http://schemas.microsoft.com/office/drawing/2014/main" id="{7645AAE9-7567-4D42-9031-AD2A4A37C98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E97EA0A3-E3E6-1344-9BC3-A4F13B778895}"/>
                </a:ext>
              </a:extLst>
            </p:cNvPr>
            <p:cNvCxnSpPr>
              <a:cxnSpLocks/>
            </p:cNvCxnSpPr>
            <p:nvPr/>
          </p:nvCxnSpPr>
          <p:spPr>
            <a:xfrm>
              <a:off x="5514339" y="4934108"/>
              <a:ext cx="0" cy="37236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AED0BA5D-7028-E245-99E8-6E9AACEB3C4A}"/>
                </a:ext>
              </a:extLst>
            </p:cNvPr>
            <p:cNvCxnSpPr>
              <a:cxnSpLocks/>
            </p:cNvCxnSpPr>
            <p:nvPr/>
          </p:nvCxnSpPr>
          <p:spPr>
            <a:xfrm>
              <a:off x="6904266" y="3635231"/>
              <a:ext cx="3533" cy="100584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E063953C-F289-2D44-9DF5-3D19D591DFB9}"/>
                </a:ext>
              </a:extLst>
            </p:cNvPr>
            <p:cNvSpPr/>
            <p:nvPr/>
          </p:nvSpPr>
          <p:spPr>
            <a:xfrm>
              <a:off x="5469063" y="527066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B1F94DEA-D7B9-394A-A593-0CAF272A8DA0}"/>
                </a:ext>
              </a:extLst>
            </p:cNvPr>
            <p:cNvSpPr txBox="1"/>
            <p:nvPr/>
          </p:nvSpPr>
          <p:spPr>
            <a:xfrm>
              <a:off x="4566987" y="2825063"/>
              <a:ext cx="677680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10nF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C6DF5522-68DA-D74A-B166-899EED00078E}"/>
                </a:ext>
              </a:extLst>
            </p:cNvPr>
            <p:cNvSpPr txBox="1"/>
            <p:nvPr/>
          </p:nvSpPr>
          <p:spPr>
            <a:xfrm>
              <a:off x="5160207" y="5420885"/>
              <a:ext cx="79057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IF Filter</a:t>
              </a:r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68581FD6-0873-7C48-BCD9-888F22FD6F41}"/>
                </a:ext>
              </a:extLst>
            </p:cNvPr>
            <p:cNvSpPr/>
            <p:nvPr/>
          </p:nvSpPr>
          <p:spPr>
            <a:xfrm>
              <a:off x="2996487" y="226646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2CECE70D-FA6C-4943-B1F1-8F5C4F82EFE6}"/>
                </a:ext>
              </a:extLst>
            </p:cNvPr>
            <p:cNvSpPr txBox="1"/>
            <p:nvPr/>
          </p:nvSpPr>
          <p:spPr>
            <a:xfrm>
              <a:off x="3014711" y="2541380"/>
              <a:ext cx="79057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T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</a:t>
              </a:r>
            </a:p>
          </p:txBody>
        </p: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F86E1587-1354-054E-BDF3-3ACD3C72C83F}"/>
                </a:ext>
              </a:extLst>
            </p:cNvPr>
            <p:cNvCxnSpPr>
              <a:cxnSpLocks/>
            </p:cNvCxnSpPr>
            <p:nvPr/>
          </p:nvCxnSpPr>
          <p:spPr>
            <a:xfrm>
              <a:off x="6485129" y="3186766"/>
              <a:ext cx="687919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7CF1F05C-99A3-2E48-A84B-3AD916673B6A}"/>
                </a:ext>
              </a:extLst>
            </p:cNvPr>
            <p:cNvSpPr/>
            <p:nvPr/>
          </p:nvSpPr>
          <p:spPr>
            <a:xfrm>
              <a:off x="7153566" y="313553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8" name="Group 222">
              <a:extLst>
                <a:ext uri="{FF2B5EF4-FFF2-40B4-BE49-F238E27FC236}">
                  <a16:creationId xmlns:a16="http://schemas.microsoft.com/office/drawing/2014/main" id="{CA5B7E5B-F55B-C44C-9AC3-EA6277D4BBC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445435" y="2916857"/>
              <a:ext cx="304800" cy="381000"/>
              <a:chOff x="4272" y="3072"/>
              <a:chExt cx="192" cy="240"/>
            </a:xfrm>
          </p:grpSpPr>
          <p:sp>
            <p:nvSpPr>
              <p:cNvPr id="119" name="Line 99">
                <a:extLst>
                  <a:ext uri="{FF2B5EF4-FFF2-40B4-BE49-F238E27FC236}">
                    <a16:creationId xmlns:a16="http://schemas.microsoft.com/office/drawing/2014/main" id="{6AB9D36D-664B-CB43-ADD7-549B1198A03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0" name="Line 100">
                <a:extLst>
                  <a:ext uri="{FF2B5EF4-FFF2-40B4-BE49-F238E27FC236}">
                    <a16:creationId xmlns:a16="http://schemas.microsoft.com/office/drawing/2014/main" id="{449A9740-F501-7F4D-9345-36D0E23115A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" name="Line 101">
                <a:extLst>
                  <a:ext uri="{FF2B5EF4-FFF2-40B4-BE49-F238E27FC236}">
                    <a16:creationId xmlns:a16="http://schemas.microsoft.com/office/drawing/2014/main" id="{990067CE-711E-8F42-9C7A-177FA5D5E87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" name="Line 102">
                <a:extLst>
                  <a:ext uri="{FF2B5EF4-FFF2-40B4-BE49-F238E27FC236}">
                    <a16:creationId xmlns:a16="http://schemas.microsoft.com/office/drawing/2014/main" id="{7CD591CE-6349-F845-88CD-DD43F3766FB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" name="Line 103">
                <a:extLst>
                  <a:ext uri="{FF2B5EF4-FFF2-40B4-BE49-F238E27FC236}">
                    <a16:creationId xmlns:a16="http://schemas.microsoft.com/office/drawing/2014/main" id="{ACAE57EB-DFFA-224F-9A85-D71A0722868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4" name="Line 104">
                <a:extLst>
                  <a:ext uri="{FF2B5EF4-FFF2-40B4-BE49-F238E27FC236}">
                    <a16:creationId xmlns:a16="http://schemas.microsoft.com/office/drawing/2014/main" id="{E08F72C8-8335-1444-832B-59280E50BFE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9D1895F2-7025-0246-806F-69404CA093AB}"/>
                </a:ext>
              </a:extLst>
            </p:cNvPr>
            <p:cNvSpPr txBox="1"/>
            <p:nvPr/>
          </p:nvSpPr>
          <p:spPr>
            <a:xfrm>
              <a:off x="6700031" y="2790270"/>
              <a:ext cx="79057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RX VFO</a:t>
              </a: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759806FC-5E52-E247-8D6E-09392E4ED310}"/>
                </a:ext>
              </a:extLst>
            </p:cNvPr>
            <p:cNvSpPr txBox="1"/>
            <p:nvPr/>
          </p:nvSpPr>
          <p:spPr>
            <a:xfrm>
              <a:off x="4845257" y="1662223"/>
              <a:ext cx="677680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4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5pF</a:t>
              </a:r>
            </a:p>
          </p:txBody>
        </p:sp>
        <p:grpSp>
          <p:nvGrpSpPr>
            <p:cNvPr id="127" name="Group 210">
              <a:extLst>
                <a:ext uri="{FF2B5EF4-FFF2-40B4-BE49-F238E27FC236}">
                  <a16:creationId xmlns:a16="http://schemas.microsoft.com/office/drawing/2014/main" id="{1C4ECEE2-3343-8E4C-B8AB-E4AE3CDBB78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11665" y="2758896"/>
              <a:ext cx="304800" cy="762000"/>
              <a:chOff x="3216" y="1728"/>
              <a:chExt cx="192" cy="480"/>
            </a:xfrm>
          </p:grpSpPr>
          <p:sp>
            <p:nvSpPr>
              <p:cNvPr id="128" name="Line 8">
                <a:extLst>
                  <a:ext uri="{FF2B5EF4-FFF2-40B4-BE49-F238E27FC236}">
                    <a16:creationId xmlns:a16="http://schemas.microsoft.com/office/drawing/2014/main" id="{9917D1BF-860F-C142-926A-CA1648416C0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9" name="Line 9">
                <a:extLst>
                  <a:ext uri="{FF2B5EF4-FFF2-40B4-BE49-F238E27FC236}">
                    <a16:creationId xmlns:a16="http://schemas.microsoft.com/office/drawing/2014/main" id="{BD4B4127-62F4-FC4E-B18E-A9F0F53EDD7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0" name="Line 10">
                <a:extLst>
                  <a:ext uri="{FF2B5EF4-FFF2-40B4-BE49-F238E27FC236}">
                    <a16:creationId xmlns:a16="http://schemas.microsoft.com/office/drawing/2014/main" id="{9D16C5DF-87D9-4949-B6E5-3CB11323C49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1" name="Line 11">
                <a:extLst>
                  <a:ext uri="{FF2B5EF4-FFF2-40B4-BE49-F238E27FC236}">
                    <a16:creationId xmlns:a16="http://schemas.microsoft.com/office/drawing/2014/main" id="{FE971789-952D-AF4E-A198-C599F86041A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32" name="Group 210">
              <a:extLst>
                <a:ext uri="{FF2B5EF4-FFF2-40B4-BE49-F238E27FC236}">
                  <a16:creationId xmlns:a16="http://schemas.microsoft.com/office/drawing/2014/main" id="{D0B5ECA3-EFA3-DD4C-9D80-C4D570ACB3C6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5768685" y="3738507"/>
              <a:ext cx="304800" cy="762000"/>
              <a:chOff x="3216" y="1728"/>
              <a:chExt cx="192" cy="480"/>
            </a:xfrm>
          </p:grpSpPr>
          <p:sp>
            <p:nvSpPr>
              <p:cNvPr id="133" name="Line 8">
                <a:extLst>
                  <a:ext uri="{FF2B5EF4-FFF2-40B4-BE49-F238E27FC236}">
                    <a16:creationId xmlns:a16="http://schemas.microsoft.com/office/drawing/2014/main" id="{BA1D802D-4FAA-7441-80DB-4D30529BEB6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" name="Line 9">
                <a:extLst>
                  <a:ext uri="{FF2B5EF4-FFF2-40B4-BE49-F238E27FC236}">
                    <a16:creationId xmlns:a16="http://schemas.microsoft.com/office/drawing/2014/main" id="{9D5DA81F-B7AD-5648-BEBE-0845CE8134A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" name="Line 10">
                <a:extLst>
                  <a:ext uri="{FF2B5EF4-FFF2-40B4-BE49-F238E27FC236}">
                    <a16:creationId xmlns:a16="http://schemas.microsoft.com/office/drawing/2014/main" id="{B827AC3D-1433-DD44-8CF8-903D29A0959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" name="Line 11">
                <a:extLst>
                  <a:ext uri="{FF2B5EF4-FFF2-40B4-BE49-F238E27FC236}">
                    <a16:creationId xmlns:a16="http://schemas.microsoft.com/office/drawing/2014/main" id="{E114B762-5132-574B-87BC-3B6E434DB0E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FE109BFA-296F-6248-9CE6-07A1C2D51613}"/>
                </a:ext>
              </a:extLst>
            </p:cNvPr>
            <p:cNvCxnSpPr>
              <a:cxnSpLocks/>
            </p:cNvCxnSpPr>
            <p:nvPr/>
          </p:nvCxnSpPr>
          <p:spPr>
            <a:xfrm>
              <a:off x="5004647" y="3639872"/>
              <a:ext cx="3533" cy="100584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6AB1A782-80DA-CB44-A383-15D52C8463F7}"/>
                </a:ext>
              </a:extLst>
            </p:cNvPr>
            <p:cNvCxnSpPr>
              <a:cxnSpLocks/>
            </p:cNvCxnSpPr>
            <p:nvPr/>
          </p:nvCxnSpPr>
          <p:spPr>
            <a:xfrm>
              <a:off x="6100646" y="4123735"/>
              <a:ext cx="81276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39E761D5-A1DA-9842-80E3-242FC975E237}"/>
                </a:ext>
              </a:extLst>
            </p:cNvPr>
            <p:cNvCxnSpPr>
              <a:cxnSpLocks/>
            </p:cNvCxnSpPr>
            <p:nvPr/>
          </p:nvCxnSpPr>
          <p:spPr>
            <a:xfrm>
              <a:off x="4997919" y="4117879"/>
              <a:ext cx="81276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0CB0240E-3978-8F49-B482-468E08BABB93}"/>
                </a:ext>
              </a:extLst>
            </p:cNvPr>
            <p:cNvGrpSpPr/>
            <p:nvPr/>
          </p:nvGrpSpPr>
          <p:grpSpPr>
            <a:xfrm rot="5400000">
              <a:off x="5675727" y="4409153"/>
              <a:ext cx="427602" cy="762000"/>
              <a:chOff x="2266478" y="2277813"/>
              <a:chExt cx="427602" cy="762000"/>
            </a:xfrm>
          </p:grpSpPr>
          <p:grpSp>
            <p:nvGrpSpPr>
              <p:cNvPr id="142" name="Group 267">
                <a:extLst>
                  <a:ext uri="{FF2B5EF4-FFF2-40B4-BE49-F238E27FC236}">
                    <a16:creationId xmlns:a16="http://schemas.microsoft.com/office/drawing/2014/main" id="{53D5603C-C2A2-D049-B441-2F845CD3972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66478" y="2277813"/>
                <a:ext cx="152400" cy="762000"/>
                <a:chOff x="3935" y="1728"/>
                <a:chExt cx="96" cy="480"/>
              </a:xfrm>
            </p:grpSpPr>
            <p:sp>
              <p:nvSpPr>
                <p:cNvPr id="157" name="Arc 268">
                  <a:extLst>
                    <a:ext uri="{FF2B5EF4-FFF2-40B4-BE49-F238E27FC236}">
                      <a16:creationId xmlns:a16="http://schemas.microsoft.com/office/drawing/2014/main" id="{93FD39D9-76E5-DD40-A2F9-6697B9D5C99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8" name="Arc 269">
                  <a:extLst>
                    <a:ext uri="{FF2B5EF4-FFF2-40B4-BE49-F238E27FC236}">
                      <a16:creationId xmlns:a16="http://schemas.microsoft.com/office/drawing/2014/main" id="{9E229695-0A0B-0044-A726-6B23BA04B98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9" name="Arc 270">
                  <a:extLst>
                    <a:ext uri="{FF2B5EF4-FFF2-40B4-BE49-F238E27FC236}">
                      <a16:creationId xmlns:a16="http://schemas.microsoft.com/office/drawing/2014/main" id="{4D5D4697-B627-524D-AB7F-BA53174C0FE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0" name="Arc 271">
                  <a:extLst>
                    <a:ext uri="{FF2B5EF4-FFF2-40B4-BE49-F238E27FC236}">
                      <a16:creationId xmlns:a16="http://schemas.microsoft.com/office/drawing/2014/main" id="{30CBB780-70BA-B247-A7AC-075B2247BA9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1" name="Line 272">
                  <a:extLst>
                    <a:ext uri="{FF2B5EF4-FFF2-40B4-BE49-F238E27FC236}">
                      <a16:creationId xmlns:a16="http://schemas.microsoft.com/office/drawing/2014/main" id="{749F23D7-8BEE-B64F-B739-5CC7163E6991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2" name="Line 273">
                  <a:extLst>
                    <a:ext uri="{FF2B5EF4-FFF2-40B4-BE49-F238E27FC236}">
                      <a16:creationId xmlns:a16="http://schemas.microsoft.com/office/drawing/2014/main" id="{B45F2DF6-4D48-DE46-B3EE-9BFE02EF8FF6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3" name="Arc 274">
                  <a:extLst>
                    <a:ext uri="{FF2B5EF4-FFF2-40B4-BE49-F238E27FC236}">
                      <a16:creationId xmlns:a16="http://schemas.microsoft.com/office/drawing/2014/main" id="{A40928DA-3E1C-4D4D-AFE0-48BC243D1DD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4" name="Arc 275">
                  <a:extLst>
                    <a:ext uri="{FF2B5EF4-FFF2-40B4-BE49-F238E27FC236}">
                      <a16:creationId xmlns:a16="http://schemas.microsoft.com/office/drawing/2014/main" id="{83746F9A-E2A4-A54A-9F0F-9873FECEB17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5" name="Arc 276">
                  <a:extLst>
                    <a:ext uri="{FF2B5EF4-FFF2-40B4-BE49-F238E27FC236}">
                      <a16:creationId xmlns:a16="http://schemas.microsoft.com/office/drawing/2014/main" id="{6C672FFD-579E-7C45-9A13-6CA145DF8F4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7" name="Arc 277">
                  <a:extLst>
                    <a:ext uri="{FF2B5EF4-FFF2-40B4-BE49-F238E27FC236}">
                      <a16:creationId xmlns:a16="http://schemas.microsoft.com/office/drawing/2014/main" id="{D19128AC-DD8A-A046-BA27-92804392703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8" name="Arc 278">
                  <a:extLst>
                    <a:ext uri="{FF2B5EF4-FFF2-40B4-BE49-F238E27FC236}">
                      <a16:creationId xmlns:a16="http://schemas.microsoft.com/office/drawing/2014/main" id="{4FBE7759-6BCE-8346-8BE0-A724128CBCB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9" name="Arc 279">
                  <a:extLst>
                    <a:ext uri="{FF2B5EF4-FFF2-40B4-BE49-F238E27FC236}">
                      <a16:creationId xmlns:a16="http://schemas.microsoft.com/office/drawing/2014/main" id="{FF366AD8-55B3-4145-B327-1DBE0BA0203C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70" name="Arc 280">
                  <a:extLst>
                    <a:ext uri="{FF2B5EF4-FFF2-40B4-BE49-F238E27FC236}">
                      <a16:creationId xmlns:a16="http://schemas.microsoft.com/office/drawing/2014/main" id="{293051EA-8D3D-A444-9BFD-953353946C0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43" name="Group 281">
                <a:extLst>
                  <a:ext uri="{FF2B5EF4-FFF2-40B4-BE49-F238E27FC236}">
                    <a16:creationId xmlns:a16="http://schemas.microsoft.com/office/drawing/2014/main" id="{70E69AF4-330C-CD49-9320-7AA3091E191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2541680" y="2277813"/>
                <a:ext cx="152400" cy="762000"/>
                <a:chOff x="3935" y="1728"/>
                <a:chExt cx="96" cy="480"/>
              </a:xfrm>
            </p:grpSpPr>
            <p:sp>
              <p:nvSpPr>
                <p:cNvPr id="144" name="Arc 282">
                  <a:extLst>
                    <a:ext uri="{FF2B5EF4-FFF2-40B4-BE49-F238E27FC236}">
                      <a16:creationId xmlns:a16="http://schemas.microsoft.com/office/drawing/2014/main" id="{AD4F9AA6-EE54-D94F-BB91-7E8AFB75456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45" name="Arc 283">
                  <a:extLst>
                    <a:ext uri="{FF2B5EF4-FFF2-40B4-BE49-F238E27FC236}">
                      <a16:creationId xmlns:a16="http://schemas.microsoft.com/office/drawing/2014/main" id="{A34EFDF3-FE42-7845-A4CA-5B4D7E4BF95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46" name="Arc 284">
                  <a:extLst>
                    <a:ext uri="{FF2B5EF4-FFF2-40B4-BE49-F238E27FC236}">
                      <a16:creationId xmlns:a16="http://schemas.microsoft.com/office/drawing/2014/main" id="{7E37FD1F-A8DE-6D4C-AB22-970A81B3353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47" name="Arc 285">
                  <a:extLst>
                    <a:ext uri="{FF2B5EF4-FFF2-40B4-BE49-F238E27FC236}">
                      <a16:creationId xmlns:a16="http://schemas.microsoft.com/office/drawing/2014/main" id="{733664F6-0C2A-5246-A44E-915BCD12530C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48" name="Line 286">
                  <a:extLst>
                    <a:ext uri="{FF2B5EF4-FFF2-40B4-BE49-F238E27FC236}">
                      <a16:creationId xmlns:a16="http://schemas.microsoft.com/office/drawing/2014/main" id="{5F6346A3-EB90-0C43-9065-DB21E6C0F216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9" name="Line 287">
                  <a:extLst>
                    <a:ext uri="{FF2B5EF4-FFF2-40B4-BE49-F238E27FC236}">
                      <a16:creationId xmlns:a16="http://schemas.microsoft.com/office/drawing/2014/main" id="{98332719-6556-AF4A-BEC7-541870341AF1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0" name="Arc 288">
                  <a:extLst>
                    <a:ext uri="{FF2B5EF4-FFF2-40B4-BE49-F238E27FC236}">
                      <a16:creationId xmlns:a16="http://schemas.microsoft.com/office/drawing/2014/main" id="{064CDE82-ED21-4E49-AB75-1228F9B11D1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1" name="Arc 289">
                  <a:extLst>
                    <a:ext uri="{FF2B5EF4-FFF2-40B4-BE49-F238E27FC236}">
                      <a16:creationId xmlns:a16="http://schemas.microsoft.com/office/drawing/2014/main" id="{2287ED5D-8BE1-5F45-AF3F-EEE5000E1C0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2" name="Arc 290">
                  <a:extLst>
                    <a:ext uri="{FF2B5EF4-FFF2-40B4-BE49-F238E27FC236}">
                      <a16:creationId xmlns:a16="http://schemas.microsoft.com/office/drawing/2014/main" id="{A2F228DB-9C37-854A-A9BB-B6B00B3B43E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3" name="Arc 291">
                  <a:extLst>
                    <a:ext uri="{FF2B5EF4-FFF2-40B4-BE49-F238E27FC236}">
                      <a16:creationId xmlns:a16="http://schemas.microsoft.com/office/drawing/2014/main" id="{5B158470-9BD0-4141-B15F-55FE8898344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4" name="Arc 292">
                  <a:extLst>
                    <a:ext uri="{FF2B5EF4-FFF2-40B4-BE49-F238E27FC236}">
                      <a16:creationId xmlns:a16="http://schemas.microsoft.com/office/drawing/2014/main" id="{E83CD4D5-745B-F94C-B0D4-86867C136DD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5" name="Arc 293">
                  <a:extLst>
                    <a:ext uri="{FF2B5EF4-FFF2-40B4-BE49-F238E27FC236}">
                      <a16:creationId xmlns:a16="http://schemas.microsoft.com/office/drawing/2014/main" id="{D925E084-F20F-7646-94AF-F5937B16622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6" name="Arc 294">
                  <a:extLst>
                    <a:ext uri="{FF2B5EF4-FFF2-40B4-BE49-F238E27FC236}">
                      <a16:creationId xmlns:a16="http://schemas.microsoft.com/office/drawing/2014/main" id="{34F4BB0B-D312-8B42-8387-8AC4EA171A2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FA4C22FF-121F-334D-8EA9-B6CEDCB5293C}"/>
                </a:ext>
              </a:extLst>
            </p:cNvPr>
            <p:cNvSpPr txBox="1"/>
            <p:nvPr/>
          </p:nvSpPr>
          <p:spPr>
            <a:xfrm>
              <a:off x="6030297" y="4071932"/>
              <a:ext cx="677680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6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47pF</a:t>
              </a:r>
            </a:p>
          </p:txBody>
        </p: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A1273784-949E-6447-9B5A-BCD79451A8E5}"/>
                </a:ext>
              </a:extLst>
            </p:cNvPr>
            <p:cNvCxnSpPr>
              <a:cxnSpLocks/>
            </p:cNvCxnSpPr>
            <p:nvPr/>
          </p:nvCxnSpPr>
          <p:spPr>
            <a:xfrm>
              <a:off x="4995214" y="4645065"/>
              <a:ext cx="64008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627D5664-719D-E54F-B02F-477563E3558C}"/>
                </a:ext>
              </a:extLst>
            </p:cNvPr>
            <p:cNvCxnSpPr>
              <a:cxnSpLocks/>
            </p:cNvCxnSpPr>
            <p:nvPr/>
          </p:nvCxnSpPr>
          <p:spPr>
            <a:xfrm>
              <a:off x="6219653" y="4650742"/>
              <a:ext cx="694944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37FF1F01-E7D7-754D-AC5F-472F2EF3D11E}"/>
                </a:ext>
              </a:extLst>
            </p:cNvPr>
            <p:cNvCxnSpPr>
              <a:cxnSpLocks/>
            </p:cNvCxnSpPr>
            <p:nvPr/>
          </p:nvCxnSpPr>
          <p:spPr>
            <a:xfrm>
              <a:off x="6262185" y="4925378"/>
              <a:ext cx="0" cy="37236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8E2E16E4-041A-EE44-B647-7201B68B94A3}"/>
                </a:ext>
              </a:extLst>
            </p:cNvPr>
            <p:cNvSpPr txBox="1"/>
            <p:nvPr/>
          </p:nvSpPr>
          <p:spPr>
            <a:xfrm>
              <a:off x="5108960" y="4729631"/>
              <a:ext cx="67768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T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</a:t>
              </a:r>
            </a:p>
          </p:txBody>
        </p:sp>
        <p:grpSp>
          <p:nvGrpSpPr>
            <p:cNvPr id="176" name="Group 175">
              <a:extLst>
                <a:ext uri="{FF2B5EF4-FFF2-40B4-BE49-F238E27FC236}">
                  <a16:creationId xmlns:a16="http://schemas.microsoft.com/office/drawing/2014/main" id="{FCEA71BF-8950-C544-A20F-B9D1ED690873}"/>
                </a:ext>
              </a:extLst>
            </p:cNvPr>
            <p:cNvGrpSpPr/>
            <p:nvPr/>
          </p:nvGrpSpPr>
          <p:grpSpPr>
            <a:xfrm>
              <a:off x="3355813" y="2323269"/>
              <a:ext cx="427602" cy="762000"/>
              <a:chOff x="2266478" y="2277813"/>
              <a:chExt cx="427602" cy="762000"/>
            </a:xfrm>
          </p:grpSpPr>
          <p:grpSp>
            <p:nvGrpSpPr>
              <p:cNvPr id="177" name="Group 267">
                <a:extLst>
                  <a:ext uri="{FF2B5EF4-FFF2-40B4-BE49-F238E27FC236}">
                    <a16:creationId xmlns:a16="http://schemas.microsoft.com/office/drawing/2014/main" id="{0D6B0A4B-7D72-CD43-B1A3-473C93BD01C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66478" y="2277813"/>
                <a:ext cx="152400" cy="762000"/>
                <a:chOff x="3935" y="1728"/>
                <a:chExt cx="96" cy="480"/>
              </a:xfrm>
            </p:grpSpPr>
            <p:sp>
              <p:nvSpPr>
                <p:cNvPr id="192" name="Arc 268">
                  <a:extLst>
                    <a:ext uri="{FF2B5EF4-FFF2-40B4-BE49-F238E27FC236}">
                      <a16:creationId xmlns:a16="http://schemas.microsoft.com/office/drawing/2014/main" id="{2FB7897E-2DEB-9E42-9EC9-4B977E180FE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3" name="Arc 269">
                  <a:extLst>
                    <a:ext uri="{FF2B5EF4-FFF2-40B4-BE49-F238E27FC236}">
                      <a16:creationId xmlns:a16="http://schemas.microsoft.com/office/drawing/2014/main" id="{8D426B6D-B253-0F4F-91B9-65116430C55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4" name="Arc 270">
                  <a:extLst>
                    <a:ext uri="{FF2B5EF4-FFF2-40B4-BE49-F238E27FC236}">
                      <a16:creationId xmlns:a16="http://schemas.microsoft.com/office/drawing/2014/main" id="{D89A462E-0E13-FD4C-9DAC-EE6D7C9EC7E5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5" name="Arc 271">
                  <a:extLst>
                    <a:ext uri="{FF2B5EF4-FFF2-40B4-BE49-F238E27FC236}">
                      <a16:creationId xmlns:a16="http://schemas.microsoft.com/office/drawing/2014/main" id="{205DFFDB-75D7-E64B-B396-3173404BCBE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6" name="Line 272">
                  <a:extLst>
                    <a:ext uri="{FF2B5EF4-FFF2-40B4-BE49-F238E27FC236}">
                      <a16:creationId xmlns:a16="http://schemas.microsoft.com/office/drawing/2014/main" id="{94CF49F1-56B1-4849-A9BD-AC30A8EEB2E2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7" name="Line 273">
                  <a:extLst>
                    <a:ext uri="{FF2B5EF4-FFF2-40B4-BE49-F238E27FC236}">
                      <a16:creationId xmlns:a16="http://schemas.microsoft.com/office/drawing/2014/main" id="{5B5745C3-DFBB-CB47-9791-6D3029D0B929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8" name="Arc 274">
                  <a:extLst>
                    <a:ext uri="{FF2B5EF4-FFF2-40B4-BE49-F238E27FC236}">
                      <a16:creationId xmlns:a16="http://schemas.microsoft.com/office/drawing/2014/main" id="{9545FC70-6E3C-4648-9132-ACF76C302F95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9" name="Arc 275">
                  <a:extLst>
                    <a:ext uri="{FF2B5EF4-FFF2-40B4-BE49-F238E27FC236}">
                      <a16:creationId xmlns:a16="http://schemas.microsoft.com/office/drawing/2014/main" id="{D54E84D6-32E2-3D41-B29F-F5AC71A6E66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0" name="Arc 276">
                  <a:extLst>
                    <a:ext uri="{FF2B5EF4-FFF2-40B4-BE49-F238E27FC236}">
                      <a16:creationId xmlns:a16="http://schemas.microsoft.com/office/drawing/2014/main" id="{8AAD245A-5938-6D4D-8DA1-A36F02B156E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1" name="Arc 277">
                  <a:extLst>
                    <a:ext uri="{FF2B5EF4-FFF2-40B4-BE49-F238E27FC236}">
                      <a16:creationId xmlns:a16="http://schemas.microsoft.com/office/drawing/2014/main" id="{39FED5B6-B74B-5D43-84AE-8692E471993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2" name="Arc 278">
                  <a:extLst>
                    <a:ext uri="{FF2B5EF4-FFF2-40B4-BE49-F238E27FC236}">
                      <a16:creationId xmlns:a16="http://schemas.microsoft.com/office/drawing/2014/main" id="{4DF92BBC-752F-3C4F-9CB4-7D9ED5CCE2C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3" name="Arc 279">
                  <a:extLst>
                    <a:ext uri="{FF2B5EF4-FFF2-40B4-BE49-F238E27FC236}">
                      <a16:creationId xmlns:a16="http://schemas.microsoft.com/office/drawing/2014/main" id="{97CEE565-58DE-4A47-9653-393B51A9170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4" name="Arc 280">
                  <a:extLst>
                    <a:ext uri="{FF2B5EF4-FFF2-40B4-BE49-F238E27FC236}">
                      <a16:creationId xmlns:a16="http://schemas.microsoft.com/office/drawing/2014/main" id="{2F42A2E8-CD27-8F4E-BE68-782595E1538C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78" name="Group 281">
                <a:extLst>
                  <a:ext uri="{FF2B5EF4-FFF2-40B4-BE49-F238E27FC236}">
                    <a16:creationId xmlns:a16="http://schemas.microsoft.com/office/drawing/2014/main" id="{36121675-7989-5447-8B3F-34221005480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2541680" y="2277813"/>
                <a:ext cx="152400" cy="762000"/>
                <a:chOff x="3935" y="1728"/>
                <a:chExt cx="96" cy="480"/>
              </a:xfrm>
            </p:grpSpPr>
            <p:sp>
              <p:nvSpPr>
                <p:cNvPr id="179" name="Arc 282">
                  <a:extLst>
                    <a:ext uri="{FF2B5EF4-FFF2-40B4-BE49-F238E27FC236}">
                      <a16:creationId xmlns:a16="http://schemas.microsoft.com/office/drawing/2014/main" id="{8CF9D675-A0D7-EF42-9F03-B429B3CFECF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0" name="Arc 283">
                  <a:extLst>
                    <a:ext uri="{FF2B5EF4-FFF2-40B4-BE49-F238E27FC236}">
                      <a16:creationId xmlns:a16="http://schemas.microsoft.com/office/drawing/2014/main" id="{E1D6DC0F-2E69-334A-9ED9-73BEB1252B3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1" name="Arc 284">
                  <a:extLst>
                    <a:ext uri="{FF2B5EF4-FFF2-40B4-BE49-F238E27FC236}">
                      <a16:creationId xmlns:a16="http://schemas.microsoft.com/office/drawing/2014/main" id="{5FFDFBA8-3135-7940-A8F6-551898D7A28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2" name="Arc 285">
                  <a:extLst>
                    <a:ext uri="{FF2B5EF4-FFF2-40B4-BE49-F238E27FC236}">
                      <a16:creationId xmlns:a16="http://schemas.microsoft.com/office/drawing/2014/main" id="{B028D365-95D8-594C-B249-29044919F00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3" name="Line 286">
                  <a:extLst>
                    <a:ext uri="{FF2B5EF4-FFF2-40B4-BE49-F238E27FC236}">
                      <a16:creationId xmlns:a16="http://schemas.microsoft.com/office/drawing/2014/main" id="{22194239-894D-E145-B83A-F8854CA78442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4" name="Line 287">
                  <a:extLst>
                    <a:ext uri="{FF2B5EF4-FFF2-40B4-BE49-F238E27FC236}">
                      <a16:creationId xmlns:a16="http://schemas.microsoft.com/office/drawing/2014/main" id="{48253FF2-A918-5446-9F73-AB51AC701E93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5" name="Arc 288">
                  <a:extLst>
                    <a:ext uri="{FF2B5EF4-FFF2-40B4-BE49-F238E27FC236}">
                      <a16:creationId xmlns:a16="http://schemas.microsoft.com/office/drawing/2014/main" id="{6ABD582A-AF4F-7146-98E8-F6992FA6B6E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6" name="Arc 289">
                  <a:extLst>
                    <a:ext uri="{FF2B5EF4-FFF2-40B4-BE49-F238E27FC236}">
                      <a16:creationId xmlns:a16="http://schemas.microsoft.com/office/drawing/2014/main" id="{425C4DA2-403E-BC42-AB29-E8D442C3CB4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7" name="Arc 290">
                  <a:extLst>
                    <a:ext uri="{FF2B5EF4-FFF2-40B4-BE49-F238E27FC236}">
                      <a16:creationId xmlns:a16="http://schemas.microsoft.com/office/drawing/2014/main" id="{DB187AEB-E39B-B740-A567-B36E62EFAC2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8" name="Arc 291">
                  <a:extLst>
                    <a:ext uri="{FF2B5EF4-FFF2-40B4-BE49-F238E27FC236}">
                      <a16:creationId xmlns:a16="http://schemas.microsoft.com/office/drawing/2014/main" id="{61DC3E45-DF10-B844-9394-C1A5265BA43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9" name="Arc 292">
                  <a:extLst>
                    <a:ext uri="{FF2B5EF4-FFF2-40B4-BE49-F238E27FC236}">
                      <a16:creationId xmlns:a16="http://schemas.microsoft.com/office/drawing/2014/main" id="{6A823B93-8C56-1E45-B8EE-3051F1B1C19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0" name="Arc 293">
                  <a:extLst>
                    <a:ext uri="{FF2B5EF4-FFF2-40B4-BE49-F238E27FC236}">
                      <a16:creationId xmlns:a16="http://schemas.microsoft.com/office/drawing/2014/main" id="{1B01D93E-65A0-C04F-AC4A-B7593AA722C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1" name="Arc 294">
                  <a:extLst>
                    <a:ext uri="{FF2B5EF4-FFF2-40B4-BE49-F238E27FC236}">
                      <a16:creationId xmlns:a16="http://schemas.microsoft.com/office/drawing/2014/main" id="{C46FA52A-534A-EF4C-AB46-B9044F1D31D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0BAC2944-F3DD-C34C-86A5-64AD416BB726}"/>
                </a:ext>
              </a:extLst>
            </p:cNvPr>
            <p:cNvCxnSpPr>
              <a:cxnSpLocks/>
            </p:cNvCxnSpPr>
            <p:nvPr/>
          </p:nvCxnSpPr>
          <p:spPr>
            <a:xfrm>
              <a:off x="3703272" y="2330596"/>
              <a:ext cx="109728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207" name="Group 222">
              <a:extLst>
                <a:ext uri="{FF2B5EF4-FFF2-40B4-BE49-F238E27FC236}">
                  <a16:creationId xmlns:a16="http://schemas.microsoft.com/office/drawing/2014/main" id="{F9C30402-8FAB-7442-855B-ED32B4956E5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56653" y="3028238"/>
              <a:ext cx="304800" cy="381000"/>
              <a:chOff x="4272" y="3072"/>
              <a:chExt cx="192" cy="240"/>
            </a:xfrm>
          </p:grpSpPr>
          <p:sp>
            <p:nvSpPr>
              <p:cNvPr id="208" name="Line 99">
                <a:extLst>
                  <a:ext uri="{FF2B5EF4-FFF2-40B4-BE49-F238E27FC236}">
                    <a16:creationId xmlns:a16="http://schemas.microsoft.com/office/drawing/2014/main" id="{1E100657-193A-8C49-A3CF-CBF53D29F61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9" name="Line 100">
                <a:extLst>
                  <a:ext uri="{FF2B5EF4-FFF2-40B4-BE49-F238E27FC236}">
                    <a16:creationId xmlns:a16="http://schemas.microsoft.com/office/drawing/2014/main" id="{38587660-A6FB-9F4C-951A-9577BB1DCC7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0" name="Line 101">
                <a:extLst>
                  <a:ext uri="{FF2B5EF4-FFF2-40B4-BE49-F238E27FC236}">
                    <a16:creationId xmlns:a16="http://schemas.microsoft.com/office/drawing/2014/main" id="{23B20B7B-2DF6-8947-A295-E9AB1510192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1" name="Line 102">
                <a:extLst>
                  <a:ext uri="{FF2B5EF4-FFF2-40B4-BE49-F238E27FC236}">
                    <a16:creationId xmlns:a16="http://schemas.microsoft.com/office/drawing/2014/main" id="{267488CF-1B8A-6D4C-869B-19B1F4AFA03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2" name="Line 103">
                <a:extLst>
                  <a:ext uri="{FF2B5EF4-FFF2-40B4-BE49-F238E27FC236}">
                    <a16:creationId xmlns:a16="http://schemas.microsoft.com/office/drawing/2014/main" id="{9184C10A-EB90-D642-9818-469BA2642AE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3" name="Line 104">
                <a:extLst>
                  <a:ext uri="{FF2B5EF4-FFF2-40B4-BE49-F238E27FC236}">
                    <a16:creationId xmlns:a16="http://schemas.microsoft.com/office/drawing/2014/main" id="{EE68A283-0159-3F49-A6F6-94F54987CDF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14" name="Group 222">
              <a:extLst>
                <a:ext uri="{FF2B5EF4-FFF2-40B4-BE49-F238E27FC236}">
                  <a16:creationId xmlns:a16="http://schemas.microsoft.com/office/drawing/2014/main" id="{A552B847-2DB1-484E-9D0F-86D8E44415B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75038" y="3042413"/>
              <a:ext cx="304800" cy="381000"/>
              <a:chOff x="4272" y="3072"/>
              <a:chExt cx="192" cy="240"/>
            </a:xfrm>
          </p:grpSpPr>
          <p:sp>
            <p:nvSpPr>
              <p:cNvPr id="215" name="Line 99">
                <a:extLst>
                  <a:ext uri="{FF2B5EF4-FFF2-40B4-BE49-F238E27FC236}">
                    <a16:creationId xmlns:a16="http://schemas.microsoft.com/office/drawing/2014/main" id="{FD9A7742-2533-1745-9048-80A33239C21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" name="Line 100">
                <a:extLst>
                  <a:ext uri="{FF2B5EF4-FFF2-40B4-BE49-F238E27FC236}">
                    <a16:creationId xmlns:a16="http://schemas.microsoft.com/office/drawing/2014/main" id="{E3281496-7F0A-BD42-8A30-E6FA22603F4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" name="Line 101">
                <a:extLst>
                  <a:ext uri="{FF2B5EF4-FFF2-40B4-BE49-F238E27FC236}">
                    <a16:creationId xmlns:a16="http://schemas.microsoft.com/office/drawing/2014/main" id="{02A05468-133A-A74E-BBEB-487C53AD973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8" name="Line 102">
                <a:extLst>
                  <a:ext uri="{FF2B5EF4-FFF2-40B4-BE49-F238E27FC236}">
                    <a16:creationId xmlns:a16="http://schemas.microsoft.com/office/drawing/2014/main" id="{6B6F43F4-AF7A-7E48-97EB-600BFCF94B6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" name="Line 103">
                <a:extLst>
                  <a:ext uri="{FF2B5EF4-FFF2-40B4-BE49-F238E27FC236}">
                    <a16:creationId xmlns:a16="http://schemas.microsoft.com/office/drawing/2014/main" id="{2AD14D84-939F-C34E-98C7-76751B07AEA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0" name="Line 104">
                <a:extLst>
                  <a:ext uri="{FF2B5EF4-FFF2-40B4-BE49-F238E27FC236}">
                    <a16:creationId xmlns:a16="http://schemas.microsoft.com/office/drawing/2014/main" id="{07C26C99-2D63-A34E-B04C-F8D131DAB5B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E1D33EC6-060C-8C43-92CB-CA503CD94A61}"/>
                </a:ext>
              </a:extLst>
            </p:cNvPr>
            <p:cNvCxnSpPr>
              <a:cxnSpLocks/>
            </p:cNvCxnSpPr>
            <p:nvPr/>
          </p:nvCxnSpPr>
          <p:spPr>
            <a:xfrm>
              <a:off x="3034173" y="2310429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22" name="TextBox 221">
              <a:extLst>
                <a:ext uri="{FF2B5EF4-FFF2-40B4-BE49-F238E27FC236}">
                  <a16:creationId xmlns:a16="http://schemas.microsoft.com/office/drawing/2014/main" id="{09E9AFFE-8D1E-7441-8D09-FFC0E8A63A58}"/>
                </a:ext>
              </a:extLst>
            </p:cNvPr>
            <p:cNvSpPr txBox="1"/>
            <p:nvPr/>
          </p:nvSpPr>
          <p:spPr>
            <a:xfrm>
              <a:off x="2423809" y="2156541"/>
              <a:ext cx="790574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RF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Filter</a:t>
              </a:r>
            </a:p>
          </p:txBody>
        </p:sp>
        <p:grpSp>
          <p:nvGrpSpPr>
            <p:cNvPr id="223" name="Group 210">
              <a:extLst>
                <a:ext uri="{FF2B5EF4-FFF2-40B4-BE49-F238E27FC236}">
                  <a16:creationId xmlns:a16="http://schemas.microsoft.com/office/drawing/2014/main" id="{6EF41D8F-3128-5946-AFD0-0E1CE15BD92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09236" y="2316008"/>
              <a:ext cx="304800" cy="762000"/>
              <a:chOff x="3216" y="1728"/>
              <a:chExt cx="192" cy="480"/>
            </a:xfrm>
          </p:grpSpPr>
          <p:sp>
            <p:nvSpPr>
              <p:cNvPr id="224" name="Line 8">
                <a:extLst>
                  <a:ext uri="{FF2B5EF4-FFF2-40B4-BE49-F238E27FC236}">
                    <a16:creationId xmlns:a16="http://schemas.microsoft.com/office/drawing/2014/main" id="{779000DA-7960-634B-915B-46FDCC73D56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5" name="Line 9">
                <a:extLst>
                  <a:ext uri="{FF2B5EF4-FFF2-40B4-BE49-F238E27FC236}">
                    <a16:creationId xmlns:a16="http://schemas.microsoft.com/office/drawing/2014/main" id="{22B021A3-D0C1-EE44-916A-3CD93B05C06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6" name="Line 10">
                <a:extLst>
                  <a:ext uri="{FF2B5EF4-FFF2-40B4-BE49-F238E27FC236}">
                    <a16:creationId xmlns:a16="http://schemas.microsoft.com/office/drawing/2014/main" id="{B20D5312-692E-6346-9519-1E1811E766B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7" name="Line 11">
                <a:extLst>
                  <a:ext uri="{FF2B5EF4-FFF2-40B4-BE49-F238E27FC236}">
                    <a16:creationId xmlns:a16="http://schemas.microsoft.com/office/drawing/2014/main" id="{E526A1A7-D9AB-3E45-AF66-FAB68389B1B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229" name="Straight Arrow Connector 228">
              <a:extLst>
                <a:ext uri="{FF2B5EF4-FFF2-40B4-BE49-F238E27FC236}">
                  <a16:creationId xmlns:a16="http://schemas.microsoft.com/office/drawing/2014/main" id="{01BD8A90-209E-B945-8AE3-C55AB440E0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88570" y="2512545"/>
              <a:ext cx="165646" cy="305588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231" name="Group 222">
              <a:extLst>
                <a:ext uri="{FF2B5EF4-FFF2-40B4-BE49-F238E27FC236}">
                  <a16:creationId xmlns:a16="http://schemas.microsoft.com/office/drawing/2014/main" id="{B11F82C6-E587-FB43-BB23-85783573C2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07737" y="3019638"/>
              <a:ext cx="304800" cy="381000"/>
              <a:chOff x="4272" y="3072"/>
              <a:chExt cx="192" cy="240"/>
            </a:xfrm>
          </p:grpSpPr>
          <p:sp>
            <p:nvSpPr>
              <p:cNvPr id="232" name="Line 99">
                <a:extLst>
                  <a:ext uri="{FF2B5EF4-FFF2-40B4-BE49-F238E27FC236}">
                    <a16:creationId xmlns:a16="http://schemas.microsoft.com/office/drawing/2014/main" id="{F09F391B-035C-694A-83D9-8CC7CDD989A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3" name="Line 100">
                <a:extLst>
                  <a:ext uri="{FF2B5EF4-FFF2-40B4-BE49-F238E27FC236}">
                    <a16:creationId xmlns:a16="http://schemas.microsoft.com/office/drawing/2014/main" id="{0CD04B4C-A201-CA46-8677-DC7E6BD43EC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4" name="Line 101">
                <a:extLst>
                  <a:ext uri="{FF2B5EF4-FFF2-40B4-BE49-F238E27FC236}">
                    <a16:creationId xmlns:a16="http://schemas.microsoft.com/office/drawing/2014/main" id="{4759A513-6687-094E-9658-18F6A5FA90B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5" name="Line 102">
                <a:extLst>
                  <a:ext uri="{FF2B5EF4-FFF2-40B4-BE49-F238E27FC236}">
                    <a16:creationId xmlns:a16="http://schemas.microsoft.com/office/drawing/2014/main" id="{B015E9B0-E4E9-0447-9C2E-21D988D81CF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6" name="Line 103">
                <a:extLst>
                  <a:ext uri="{FF2B5EF4-FFF2-40B4-BE49-F238E27FC236}">
                    <a16:creationId xmlns:a16="http://schemas.microsoft.com/office/drawing/2014/main" id="{66591C83-8670-B74B-8113-F4BCD9D6461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7" name="Line 104">
                <a:extLst>
                  <a:ext uri="{FF2B5EF4-FFF2-40B4-BE49-F238E27FC236}">
                    <a16:creationId xmlns:a16="http://schemas.microsoft.com/office/drawing/2014/main" id="{C19113D2-DC2C-074E-AF92-C5BC783A48D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38" name="TextBox 237">
              <a:extLst>
                <a:ext uri="{FF2B5EF4-FFF2-40B4-BE49-F238E27FC236}">
                  <a16:creationId xmlns:a16="http://schemas.microsoft.com/office/drawing/2014/main" id="{5F03BA3D-DD09-BD4C-BE59-E783978FB281}"/>
                </a:ext>
              </a:extLst>
            </p:cNvPr>
            <p:cNvSpPr txBox="1"/>
            <p:nvPr/>
          </p:nvSpPr>
          <p:spPr>
            <a:xfrm>
              <a:off x="4232892" y="2282796"/>
              <a:ext cx="677680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50pF</a:t>
              </a:r>
            </a:p>
          </p:txBody>
        </p:sp>
        <p:sp>
          <p:nvSpPr>
            <p:cNvPr id="239" name="TextBox 238">
              <a:extLst>
                <a:ext uri="{FF2B5EF4-FFF2-40B4-BE49-F238E27FC236}">
                  <a16:creationId xmlns:a16="http://schemas.microsoft.com/office/drawing/2014/main" id="{34491D41-7C36-BA4A-A7A2-D13B7CD08106}"/>
                </a:ext>
              </a:extLst>
            </p:cNvPr>
            <p:cNvSpPr txBox="1"/>
            <p:nvPr/>
          </p:nvSpPr>
          <p:spPr>
            <a:xfrm>
              <a:off x="6645754" y="3237889"/>
              <a:ext cx="1073512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From VCO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4550001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342603" y="54299"/>
            <a:ext cx="10808920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 err="1"/>
              <a:t>Norcal</a:t>
            </a:r>
            <a:r>
              <a:rPr lang="en-US" sz="4400" dirty="0"/>
              <a:t> IF Cohn Filter</a:t>
            </a:r>
            <a:endParaRPr sz="4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1331F67-F7D0-754C-9B60-59BD56902535}"/>
              </a:ext>
            </a:extLst>
          </p:cNvPr>
          <p:cNvSpPr txBox="1"/>
          <p:nvPr/>
        </p:nvSpPr>
        <p:spPr>
          <a:xfrm>
            <a:off x="6524004" y="1001114"/>
            <a:ext cx="4020166" cy="147732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285750" indent="-285750" defTabSz="457200" latinLnBrk="1" hangingPunct="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lang="en-US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through X</a:t>
            </a:r>
            <a:r>
              <a:rPr lang="en-US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are 4.91 MHz</a:t>
            </a:r>
          </a:p>
          <a:p>
            <a:pPr marL="285750" indent="-285750" defTabSz="457200" latinLnBrk="1" hangingPunct="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C</a:t>
            </a:r>
            <a:r>
              <a:rPr lang="en-US" baseline="-25000" dirty="0">
                <a:solidFill>
                  <a:srgbClr val="000000"/>
                </a:solidFill>
              </a:rPr>
              <a:t>10</a:t>
            </a:r>
            <a:r>
              <a:rPr lang="en-US" dirty="0">
                <a:solidFill>
                  <a:srgbClr val="000000"/>
                </a:solidFill>
              </a:rPr>
              <a:t>, C</a:t>
            </a:r>
            <a:r>
              <a:rPr lang="en-US" baseline="-25000" dirty="0">
                <a:solidFill>
                  <a:srgbClr val="000000"/>
                </a:solidFill>
              </a:rPr>
              <a:t>11</a:t>
            </a:r>
            <a:r>
              <a:rPr lang="en-US" dirty="0">
                <a:solidFill>
                  <a:srgbClr val="000000"/>
                </a:solidFill>
              </a:rPr>
              <a:t>, C</a:t>
            </a:r>
            <a:r>
              <a:rPr lang="en-US" baseline="-25000" dirty="0">
                <a:solidFill>
                  <a:srgbClr val="000000"/>
                </a:solidFill>
              </a:rPr>
              <a:t>12</a:t>
            </a:r>
            <a:r>
              <a:rPr lang="en-US" dirty="0">
                <a:solidFill>
                  <a:srgbClr val="000000"/>
                </a:solidFill>
              </a:rPr>
              <a:t> are 270 pF</a:t>
            </a:r>
          </a:p>
          <a:p>
            <a:pPr marL="285750" indent="-285750" defTabSz="457200" latinLnBrk="1" hangingPunct="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Set function generator to 50mV</a:t>
            </a:r>
            <a:r>
              <a:rPr lang="en-US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pp</a:t>
            </a:r>
            <a:r>
              <a:rPr lang="en-US" baseline="-25000" dirty="0">
                <a:solidFill>
                  <a:srgbClr val="000000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from function generator</a:t>
            </a:r>
          </a:p>
          <a:p>
            <a:pPr marL="285750" indent="-285750" defTabSz="457200" latinLnBrk="1" hangingPunct="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Calculate R and X for filter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12830AD-28F6-7144-A864-E6F8E12FDEDF}"/>
              </a:ext>
            </a:extLst>
          </p:cNvPr>
          <p:cNvGrpSpPr/>
          <p:nvPr/>
        </p:nvGrpSpPr>
        <p:grpSpPr>
          <a:xfrm>
            <a:off x="688237" y="1240940"/>
            <a:ext cx="4112982" cy="1379573"/>
            <a:chOff x="2443465" y="1273048"/>
            <a:chExt cx="4112982" cy="1379573"/>
          </a:xfrm>
        </p:grpSpPr>
        <p:grpSp>
          <p:nvGrpSpPr>
            <p:cNvPr id="20" name="Group 210">
              <a:extLst>
                <a:ext uri="{FF2B5EF4-FFF2-40B4-BE49-F238E27FC236}">
                  <a16:creationId xmlns:a16="http://schemas.microsoft.com/office/drawing/2014/main" id="{7B2798A1-8583-8842-9264-430381DBE3E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29818" y="1846108"/>
              <a:ext cx="304800" cy="762000"/>
              <a:chOff x="3216" y="1728"/>
              <a:chExt cx="192" cy="480"/>
            </a:xfrm>
          </p:grpSpPr>
          <p:sp>
            <p:nvSpPr>
              <p:cNvPr id="21" name="Line 8">
                <a:extLst>
                  <a:ext uri="{FF2B5EF4-FFF2-40B4-BE49-F238E27FC236}">
                    <a16:creationId xmlns:a16="http://schemas.microsoft.com/office/drawing/2014/main" id="{E02428B6-F855-1D4A-9DD2-41FBBD5E2A1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Line 9">
                <a:extLst>
                  <a:ext uri="{FF2B5EF4-FFF2-40B4-BE49-F238E27FC236}">
                    <a16:creationId xmlns:a16="http://schemas.microsoft.com/office/drawing/2014/main" id="{08272D90-DA8F-8A49-8126-1183D3848E3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Line 10">
                <a:extLst>
                  <a:ext uri="{FF2B5EF4-FFF2-40B4-BE49-F238E27FC236}">
                    <a16:creationId xmlns:a16="http://schemas.microsoft.com/office/drawing/2014/main" id="{BDFDF714-1AB0-B344-B588-B60C7CE2C06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Line 11">
                <a:extLst>
                  <a:ext uri="{FF2B5EF4-FFF2-40B4-BE49-F238E27FC236}">
                    <a16:creationId xmlns:a16="http://schemas.microsoft.com/office/drawing/2014/main" id="{E52B7A47-340F-D749-BE0C-376C4C2FEB2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4" name="Group 210">
              <a:extLst>
                <a:ext uri="{FF2B5EF4-FFF2-40B4-BE49-F238E27FC236}">
                  <a16:creationId xmlns:a16="http://schemas.microsoft.com/office/drawing/2014/main" id="{F3C16EC4-A140-1A41-A538-3D06F9927BE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97211" y="1849649"/>
              <a:ext cx="304800" cy="762000"/>
              <a:chOff x="3216" y="1728"/>
              <a:chExt cx="192" cy="480"/>
            </a:xfrm>
          </p:grpSpPr>
          <p:sp>
            <p:nvSpPr>
              <p:cNvPr id="45" name="Line 8">
                <a:extLst>
                  <a:ext uri="{FF2B5EF4-FFF2-40B4-BE49-F238E27FC236}">
                    <a16:creationId xmlns:a16="http://schemas.microsoft.com/office/drawing/2014/main" id="{0DC1E73E-EA93-6744-B1E9-6953D69E8FB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Line 9">
                <a:extLst>
                  <a:ext uri="{FF2B5EF4-FFF2-40B4-BE49-F238E27FC236}">
                    <a16:creationId xmlns:a16="http://schemas.microsoft.com/office/drawing/2014/main" id="{FAEDC4D7-DD3F-1B46-85A0-519627388D9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Line 10">
                <a:extLst>
                  <a:ext uri="{FF2B5EF4-FFF2-40B4-BE49-F238E27FC236}">
                    <a16:creationId xmlns:a16="http://schemas.microsoft.com/office/drawing/2014/main" id="{5B356052-CAE9-3F41-AA0D-EAA48F1B6C6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" name="Line 11">
                <a:extLst>
                  <a:ext uri="{FF2B5EF4-FFF2-40B4-BE49-F238E27FC236}">
                    <a16:creationId xmlns:a16="http://schemas.microsoft.com/office/drawing/2014/main" id="{8121EE1C-75FE-A342-97F3-C1FABB904EF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11F908FA-BAEB-2F4C-A1AB-42AB6D8D4093}"/>
                </a:ext>
              </a:extLst>
            </p:cNvPr>
            <p:cNvSpPr/>
            <p:nvPr/>
          </p:nvSpPr>
          <p:spPr>
            <a:xfrm>
              <a:off x="2512850" y="180273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168A5044-751F-9749-A8E0-9692C56F64CE}"/>
                </a:ext>
              </a:extLst>
            </p:cNvPr>
            <p:cNvCxnSpPr>
              <a:cxnSpLocks/>
              <a:endCxn id="56" idx="2"/>
            </p:cNvCxnSpPr>
            <p:nvPr/>
          </p:nvCxnSpPr>
          <p:spPr>
            <a:xfrm>
              <a:off x="2497914" y="2603025"/>
              <a:ext cx="3731681" cy="387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D9BC41C2-92A5-B441-A713-8EFDD5360577}"/>
                </a:ext>
              </a:extLst>
            </p:cNvPr>
            <p:cNvSpPr/>
            <p:nvPr/>
          </p:nvSpPr>
          <p:spPr>
            <a:xfrm>
              <a:off x="2443465" y="255055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6871A524-A937-DE4E-92A0-1C044838ADDC}"/>
                </a:ext>
              </a:extLst>
            </p:cNvPr>
            <p:cNvSpPr/>
            <p:nvPr/>
          </p:nvSpPr>
          <p:spPr>
            <a:xfrm>
              <a:off x="6229594" y="256118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D0CFD7C6-20A4-7B41-B931-0031E69B3AEB}"/>
                </a:ext>
              </a:extLst>
            </p:cNvPr>
            <p:cNvSpPr txBox="1"/>
            <p:nvPr/>
          </p:nvSpPr>
          <p:spPr>
            <a:xfrm>
              <a:off x="3415141" y="2115839"/>
              <a:ext cx="561474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10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556982BF-C547-4842-A371-BCB1ED7447F1}"/>
                </a:ext>
              </a:extLst>
            </p:cNvPr>
            <p:cNvSpPr txBox="1"/>
            <p:nvPr/>
          </p:nvSpPr>
          <p:spPr>
            <a:xfrm>
              <a:off x="4239619" y="2217042"/>
              <a:ext cx="46403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11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E15F2BF1-F622-F148-B513-57FFC211013F}"/>
                </a:ext>
              </a:extLst>
            </p:cNvPr>
            <p:cNvSpPr txBox="1"/>
            <p:nvPr/>
          </p:nvSpPr>
          <p:spPr>
            <a:xfrm flipH="1">
              <a:off x="3602337" y="1298961"/>
              <a:ext cx="42282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X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1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3" name="Group 210">
              <a:extLst>
                <a:ext uri="{FF2B5EF4-FFF2-40B4-BE49-F238E27FC236}">
                  <a16:creationId xmlns:a16="http://schemas.microsoft.com/office/drawing/2014/main" id="{4570792C-5520-894A-8A65-FD987F896294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2779698" y="1475993"/>
              <a:ext cx="304800" cy="762000"/>
              <a:chOff x="3216" y="1728"/>
              <a:chExt cx="192" cy="480"/>
            </a:xfrm>
          </p:grpSpPr>
          <p:sp>
            <p:nvSpPr>
              <p:cNvPr id="64" name="Line 8">
                <a:extLst>
                  <a:ext uri="{FF2B5EF4-FFF2-40B4-BE49-F238E27FC236}">
                    <a16:creationId xmlns:a16="http://schemas.microsoft.com/office/drawing/2014/main" id="{F2E62C37-981F-D846-9CBA-3DB069B764E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" name="Line 9">
                <a:extLst>
                  <a:ext uri="{FF2B5EF4-FFF2-40B4-BE49-F238E27FC236}">
                    <a16:creationId xmlns:a16="http://schemas.microsoft.com/office/drawing/2014/main" id="{CF010104-1205-B64D-8399-A058DF0E9B1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" name="Line 10">
                <a:extLst>
                  <a:ext uri="{FF2B5EF4-FFF2-40B4-BE49-F238E27FC236}">
                    <a16:creationId xmlns:a16="http://schemas.microsoft.com/office/drawing/2014/main" id="{49D635B3-6D83-9744-990E-DC93BD4B175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7" name="Line 11">
                <a:extLst>
                  <a:ext uri="{FF2B5EF4-FFF2-40B4-BE49-F238E27FC236}">
                    <a16:creationId xmlns:a16="http://schemas.microsoft.com/office/drawing/2014/main" id="{094C0D73-B850-114F-82FE-93F8E7DBDA2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8" name="Group 342">
              <a:extLst>
                <a:ext uri="{FF2B5EF4-FFF2-40B4-BE49-F238E27FC236}">
                  <a16:creationId xmlns:a16="http://schemas.microsoft.com/office/drawing/2014/main" id="{22D3971D-405E-2445-B7BB-A9A1CD52E3CB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4149454" y="1481701"/>
              <a:ext cx="279738" cy="740074"/>
              <a:chOff x="3917" y="605"/>
              <a:chExt cx="349" cy="633"/>
            </a:xfrm>
          </p:grpSpPr>
          <p:grpSp>
            <p:nvGrpSpPr>
              <p:cNvPr id="69" name="Group 221">
                <a:extLst>
                  <a:ext uri="{FF2B5EF4-FFF2-40B4-BE49-F238E27FC236}">
                    <a16:creationId xmlns:a16="http://schemas.microsoft.com/office/drawing/2014/main" id="{BD4530CB-454E-754C-95F1-FD71335E822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920" y="605"/>
                <a:ext cx="346" cy="633"/>
                <a:chOff x="2189" y="1066"/>
                <a:chExt cx="346" cy="633"/>
              </a:xfrm>
            </p:grpSpPr>
            <p:sp>
              <p:nvSpPr>
                <p:cNvPr id="71" name="Line 222">
                  <a:extLst>
                    <a:ext uri="{FF2B5EF4-FFF2-40B4-BE49-F238E27FC236}">
                      <a16:creationId xmlns:a16="http://schemas.microsoft.com/office/drawing/2014/main" id="{B912D4C3-CECC-DD40-A523-987B31482D2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9" y="1296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2" name="Line 223">
                  <a:extLst>
                    <a:ext uri="{FF2B5EF4-FFF2-40B4-BE49-F238E27FC236}">
                      <a16:creationId xmlns:a16="http://schemas.microsoft.com/office/drawing/2014/main" id="{76831789-CF11-F743-898C-A9503F4C3FF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1066"/>
                  <a:ext cx="0" cy="23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3" name="Line 224">
                  <a:extLst>
                    <a:ext uri="{FF2B5EF4-FFF2-40B4-BE49-F238E27FC236}">
                      <a16:creationId xmlns:a16="http://schemas.microsoft.com/office/drawing/2014/main" id="{EB0D1066-6AE1-3941-90F8-D5DDBBB2AAC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1469"/>
                  <a:ext cx="0" cy="23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4" name="Line 225">
                  <a:extLst>
                    <a:ext uri="{FF2B5EF4-FFF2-40B4-BE49-F238E27FC236}">
                      <a16:creationId xmlns:a16="http://schemas.microsoft.com/office/drawing/2014/main" id="{95145D66-DB52-3941-8CA9-95E7FEFC106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9" y="1469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5" name="Rectangle 227">
                  <a:extLst>
                    <a:ext uri="{FF2B5EF4-FFF2-40B4-BE49-F238E27FC236}">
                      <a16:creationId xmlns:a16="http://schemas.microsoft.com/office/drawing/2014/main" id="{2C21F242-A550-244D-BE62-F6FE54C163E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89" y="1354"/>
                  <a:ext cx="345" cy="57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70" name="Freeform 341">
                <a:extLst>
                  <a:ext uri="{FF2B5EF4-FFF2-40B4-BE49-F238E27FC236}">
                    <a16:creationId xmlns:a16="http://schemas.microsoft.com/office/drawing/2014/main" id="{8B4CF653-6D45-8E4F-8F94-6D77546A5E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17" y="605"/>
                <a:ext cx="345" cy="633"/>
              </a:xfrm>
              <a:custGeom>
                <a:avLst/>
                <a:gdLst>
                  <a:gd name="T0" fmla="*/ 173 w 345"/>
                  <a:gd name="T1" fmla="*/ 0 h 633"/>
                  <a:gd name="T2" fmla="*/ 0 w 345"/>
                  <a:gd name="T3" fmla="*/ 230 h 633"/>
                  <a:gd name="T4" fmla="*/ 173 w 345"/>
                  <a:gd name="T5" fmla="*/ 633 h 633"/>
                  <a:gd name="T6" fmla="*/ 345 w 345"/>
                  <a:gd name="T7" fmla="*/ 230 h 633"/>
                  <a:gd name="T8" fmla="*/ 173 w 345"/>
                  <a:gd name="T9" fmla="*/ 0 h 63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45"/>
                  <a:gd name="T16" fmla="*/ 0 h 633"/>
                  <a:gd name="T17" fmla="*/ 345 w 345"/>
                  <a:gd name="T18" fmla="*/ 633 h 63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45" h="633">
                    <a:moveTo>
                      <a:pt x="173" y="0"/>
                    </a:moveTo>
                    <a:lnTo>
                      <a:pt x="0" y="230"/>
                    </a:lnTo>
                    <a:lnTo>
                      <a:pt x="173" y="633"/>
                    </a:lnTo>
                    <a:lnTo>
                      <a:pt x="345" y="230"/>
                    </a:lnTo>
                    <a:lnTo>
                      <a:pt x="173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76" name="Group 342">
              <a:extLst>
                <a:ext uri="{FF2B5EF4-FFF2-40B4-BE49-F238E27FC236}">
                  <a16:creationId xmlns:a16="http://schemas.microsoft.com/office/drawing/2014/main" id="{B72571E4-1823-4848-A911-EA6EAFCB4CE1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5288473" y="1482586"/>
              <a:ext cx="279738" cy="740074"/>
              <a:chOff x="3917" y="605"/>
              <a:chExt cx="349" cy="633"/>
            </a:xfrm>
          </p:grpSpPr>
          <p:grpSp>
            <p:nvGrpSpPr>
              <p:cNvPr id="77" name="Group 221">
                <a:extLst>
                  <a:ext uri="{FF2B5EF4-FFF2-40B4-BE49-F238E27FC236}">
                    <a16:creationId xmlns:a16="http://schemas.microsoft.com/office/drawing/2014/main" id="{D3BEC7C8-4A5A-7E49-8664-E20DAA4B013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920" y="605"/>
                <a:ext cx="346" cy="633"/>
                <a:chOff x="2189" y="1066"/>
                <a:chExt cx="346" cy="633"/>
              </a:xfrm>
            </p:grpSpPr>
            <p:sp>
              <p:nvSpPr>
                <p:cNvPr id="79" name="Line 222">
                  <a:extLst>
                    <a:ext uri="{FF2B5EF4-FFF2-40B4-BE49-F238E27FC236}">
                      <a16:creationId xmlns:a16="http://schemas.microsoft.com/office/drawing/2014/main" id="{1B683FFC-C4FE-C545-9AED-72C09FAF4E9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9" y="1296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" name="Line 223">
                  <a:extLst>
                    <a:ext uri="{FF2B5EF4-FFF2-40B4-BE49-F238E27FC236}">
                      <a16:creationId xmlns:a16="http://schemas.microsoft.com/office/drawing/2014/main" id="{18A84443-6CAF-BD4C-A71A-C5C807F7943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1066"/>
                  <a:ext cx="0" cy="23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1" name="Line 224">
                  <a:extLst>
                    <a:ext uri="{FF2B5EF4-FFF2-40B4-BE49-F238E27FC236}">
                      <a16:creationId xmlns:a16="http://schemas.microsoft.com/office/drawing/2014/main" id="{88C160C8-502A-6842-9684-37A81B98D04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1469"/>
                  <a:ext cx="0" cy="23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2" name="Line 225">
                  <a:extLst>
                    <a:ext uri="{FF2B5EF4-FFF2-40B4-BE49-F238E27FC236}">
                      <a16:creationId xmlns:a16="http://schemas.microsoft.com/office/drawing/2014/main" id="{132DE435-D126-3144-9771-6464BAA1A9D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9" y="1469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3" name="Rectangle 227">
                  <a:extLst>
                    <a:ext uri="{FF2B5EF4-FFF2-40B4-BE49-F238E27FC236}">
                      <a16:creationId xmlns:a16="http://schemas.microsoft.com/office/drawing/2014/main" id="{CCE034D6-ED76-8147-AC8C-93803638929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89" y="1354"/>
                  <a:ext cx="345" cy="57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78" name="Freeform 341">
                <a:extLst>
                  <a:ext uri="{FF2B5EF4-FFF2-40B4-BE49-F238E27FC236}">
                    <a16:creationId xmlns:a16="http://schemas.microsoft.com/office/drawing/2014/main" id="{2124E541-EC9A-534C-A7DF-E8A3436291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17" y="605"/>
                <a:ext cx="345" cy="633"/>
              </a:xfrm>
              <a:custGeom>
                <a:avLst/>
                <a:gdLst>
                  <a:gd name="T0" fmla="*/ 173 w 345"/>
                  <a:gd name="T1" fmla="*/ 0 h 633"/>
                  <a:gd name="T2" fmla="*/ 0 w 345"/>
                  <a:gd name="T3" fmla="*/ 230 h 633"/>
                  <a:gd name="T4" fmla="*/ 173 w 345"/>
                  <a:gd name="T5" fmla="*/ 633 h 633"/>
                  <a:gd name="T6" fmla="*/ 345 w 345"/>
                  <a:gd name="T7" fmla="*/ 230 h 633"/>
                  <a:gd name="T8" fmla="*/ 173 w 345"/>
                  <a:gd name="T9" fmla="*/ 0 h 63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45"/>
                  <a:gd name="T16" fmla="*/ 0 h 633"/>
                  <a:gd name="T17" fmla="*/ 345 w 345"/>
                  <a:gd name="T18" fmla="*/ 633 h 63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45" h="633">
                    <a:moveTo>
                      <a:pt x="173" y="0"/>
                    </a:moveTo>
                    <a:lnTo>
                      <a:pt x="0" y="230"/>
                    </a:lnTo>
                    <a:lnTo>
                      <a:pt x="173" y="633"/>
                    </a:lnTo>
                    <a:lnTo>
                      <a:pt x="345" y="230"/>
                    </a:lnTo>
                    <a:lnTo>
                      <a:pt x="173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84" name="Group 342">
              <a:extLst>
                <a:ext uri="{FF2B5EF4-FFF2-40B4-BE49-F238E27FC236}">
                  <a16:creationId xmlns:a16="http://schemas.microsoft.com/office/drawing/2014/main" id="{3A24FBEB-6E2F-CF49-8744-24B24A253C85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4786698" y="1485660"/>
              <a:ext cx="279738" cy="740074"/>
              <a:chOff x="3917" y="605"/>
              <a:chExt cx="349" cy="633"/>
            </a:xfrm>
          </p:grpSpPr>
          <p:grpSp>
            <p:nvGrpSpPr>
              <p:cNvPr id="85" name="Group 221">
                <a:extLst>
                  <a:ext uri="{FF2B5EF4-FFF2-40B4-BE49-F238E27FC236}">
                    <a16:creationId xmlns:a16="http://schemas.microsoft.com/office/drawing/2014/main" id="{227AAACA-BA14-8448-AAD0-90AD6506EB2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920" y="605"/>
                <a:ext cx="346" cy="633"/>
                <a:chOff x="2189" y="1066"/>
                <a:chExt cx="346" cy="633"/>
              </a:xfrm>
            </p:grpSpPr>
            <p:sp>
              <p:nvSpPr>
                <p:cNvPr id="87" name="Line 222">
                  <a:extLst>
                    <a:ext uri="{FF2B5EF4-FFF2-40B4-BE49-F238E27FC236}">
                      <a16:creationId xmlns:a16="http://schemas.microsoft.com/office/drawing/2014/main" id="{9CA3FCC2-C228-FE41-A96D-24A5DBF7719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9" y="1296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8" name="Line 223">
                  <a:extLst>
                    <a:ext uri="{FF2B5EF4-FFF2-40B4-BE49-F238E27FC236}">
                      <a16:creationId xmlns:a16="http://schemas.microsoft.com/office/drawing/2014/main" id="{BDA4926A-448A-4C43-B712-83EFC93B718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1066"/>
                  <a:ext cx="0" cy="23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9" name="Line 224">
                  <a:extLst>
                    <a:ext uri="{FF2B5EF4-FFF2-40B4-BE49-F238E27FC236}">
                      <a16:creationId xmlns:a16="http://schemas.microsoft.com/office/drawing/2014/main" id="{12FCBAB2-E2C0-2A4F-BBD4-26C09955751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1469"/>
                  <a:ext cx="0" cy="23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0" name="Line 225">
                  <a:extLst>
                    <a:ext uri="{FF2B5EF4-FFF2-40B4-BE49-F238E27FC236}">
                      <a16:creationId xmlns:a16="http://schemas.microsoft.com/office/drawing/2014/main" id="{98D8B768-389A-C44B-9A4B-93BEC6EC13F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9" y="1469"/>
                  <a:ext cx="346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" name="Rectangle 227">
                  <a:extLst>
                    <a:ext uri="{FF2B5EF4-FFF2-40B4-BE49-F238E27FC236}">
                      <a16:creationId xmlns:a16="http://schemas.microsoft.com/office/drawing/2014/main" id="{ECEF2E70-C189-FB4E-A757-3C4FEE798A1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89" y="1354"/>
                  <a:ext cx="345" cy="57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86" name="Freeform 341">
                <a:extLst>
                  <a:ext uri="{FF2B5EF4-FFF2-40B4-BE49-F238E27FC236}">
                    <a16:creationId xmlns:a16="http://schemas.microsoft.com/office/drawing/2014/main" id="{D07D5914-9D0B-3949-AD1F-0E0D70AB04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17" y="605"/>
                <a:ext cx="345" cy="633"/>
              </a:xfrm>
              <a:custGeom>
                <a:avLst/>
                <a:gdLst>
                  <a:gd name="T0" fmla="*/ 173 w 345"/>
                  <a:gd name="T1" fmla="*/ 0 h 633"/>
                  <a:gd name="T2" fmla="*/ 0 w 345"/>
                  <a:gd name="T3" fmla="*/ 230 h 633"/>
                  <a:gd name="T4" fmla="*/ 173 w 345"/>
                  <a:gd name="T5" fmla="*/ 633 h 633"/>
                  <a:gd name="T6" fmla="*/ 345 w 345"/>
                  <a:gd name="T7" fmla="*/ 230 h 633"/>
                  <a:gd name="T8" fmla="*/ 173 w 345"/>
                  <a:gd name="T9" fmla="*/ 0 h 63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45"/>
                  <a:gd name="T16" fmla="*/ 0 h 633"/>
                  <a:gd name="T17" fmla="*/ 345 w 345"/>
                  <a:gd name="T18" fmla="*/ 633 h 63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45" h="633">
                    <a:moveTo>
                      <a:pt x="173" y="0"/>
                    </a:moveTo>
                    <a:lnTo>
                      <a:pt x="0" y="230"/>
                    </a:lnTo>
                    <a:lnTo>
                      <a:pt x="173" y="633"/>
                    </a:lnTo>
                    <a:lnTo>
                      <a:pt x="345" y="230"/>
                    </a:lnTo>
                    <a:lnTo>
                      <a:pt x="173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92" name="Group 342">
              <a:extLst>
                <a:ext uri="{FF2B5EF4-FFF2-40B4-BE49-F238E27FC236}">
                  <a16:creationId xmlns:a16="http://schemas.microsoft.com/office/drawing/2014/main" id="{B5D6A03F-5065-A444-B8DE-2670DB6A2989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3490745" y="1482019"/>
              <a:ext cx="279738" cy="740074"/>
              <a:chOff x="3917" y="605"/>
              <a:chExt cx="349" cy="633"/>
            </a:xfrm>
          </p:grpSpPr>
          <p:grpSp>
            <p:nvGrpSpPr>
              <p:cNvPr id="93" name="Group 221">
                <a:extLst>
                  <a:ext uri="{FF2B5EF4-FFF2-40B4-BE49-F238E27FC236}">
                    <a16:creationId xmlns:a16="http://schemas.microsoft.com/office/drawing/2014/main" id="{D5038AF1-0DDD-B54D-866D-D9D0D3D14B5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920" y="605"/>
                <a:ext cx="346" cy="633"/>
                <a:chOff x="2189" y="1066"/>
                <a:chExt cx="346" cy="633"/>
              </a:xfrm>
            </p:grpSpPr>
            <p:sp>
              <p:nvSpPr>
                <p:cNvPr id="95" name="Line 222">
                  <a:extLst>
                    <a:ext uri="{FF2B5EF4-FFF2-40B4-BE49-F238E27FC236}">
                      <a16:creationId xmlns:a16="http://schemas.microsoft.com/office/drawing/2014/main" id="{C698509B-DB0D-4844-A6BB-AB8B03F1DB8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9" y="1296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6" name="Line 223">
                  <a:extLst>
                    <a:ext uri="{FF2B5EF4-FFF2-40B4-BE49-F238E27FC236}">
                      <a16:creationId xmlns:a16="http://schemas.microsoft.com/office/drawing/2014/main" id="{A58AF60B-25FC-454D-9378-9930285649D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1066"/>
                  <a:ext cx="0" cy="23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7" name="Line 224">
                  <a:extLst>
                    <a:ext uri="{FF2B5EF4-FFF2-40B4-BE49-F238E27FC236}">
                      <a16:creationId xmlns:a16="http://schemas.microsoft.com/office/drawing/2014/main" id="{02E2C955-BF37-2645-85D4-E06205BC578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1469"/>
                  <a:ext cx="0" cy="23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8" name="Line 225">
                  <a:extLst>
                    <a:ext uri="{FF2B5EF4-FFF2-40B4-BE49-F238E27FC236}">
                      <a16:creationId xmlns:a16="http://schemas.microsoft.com/office/drawing/2014/main" id="{BB5A9873-F16C-F34E-A72B-83CA46E0DC2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9" y="1469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9" name="Rectangle 227">
                  <a:extLst>
                    <a:ext uri="{FF2B5EF4-FFF2-40B4-BE49-F238E27FC236}">
                      <a16:creationId xmlns:a16="http://schemas.microsoft.com/office/drawing/2014/main" id="{9019E467-E531-2C44-BE2D-69021827AE0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89" y="1354"/>
                  <a:ext cx="345" cy="57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94" name="Freeform 341">
                <a:extLst>
                  <a:ext uri="{FF2B5EF4-FFF2-40B4-BE49-F238E27FC236}">
                    <a16:creationId xmlns:a16="http://schemas.microsoft.com/office/drawing/2014/main" id="{D31B1E00-3229-C441-AD6F-44DDACEA96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17" y="605"/>
                <a:ext cx="345" cy="633"/>
              </a:xfrm>
              <a:custGeom>
                <a:avLst/>
                <a:gdLst>
                  <a:gd name="T0" fmla="*/ 173 w 345"/>
                  <a:gd name="T1" fmla="*/ 0 h 633"/>
                  <a:gd name="T2" fmla="*/ 0 w 345"/>
                  <a:gd name="T3" fmla="*/ 230 h 633"/>
                  <a:gd name="T4" fmla="*/ 173 w 345"/>
                  <a:gd name="T5" fmla="*/ 633 h 633"/>
                  <a:gd name="T6" fmla="*/ 345 w 345"/>
                  <a:gd name="T7" fmla="*/ 230 h 633"/>
                  <a:gd name="T8" fmla="*/ 173 w 345"/>
                  <a:gd name="T9" fmla="*/ 0 h 63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45"/>
                  <a:gd name="T16" fmla="*/ 0 h 633"/>
                  <a:gd name="T17" fmla="*/ 345 w 345"/>
                  <a:gd name="T18" fmla="*/ 633 h 63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45" h="633">
                    <a:moveTo>
                      <a:pt x="173" y="0"/>
                    </a:moveTo>
                    <a:lnTo>
                      <a:pt x="0" y="230"/>
                    </a:lnTo>
                    <a:lnTo>
                      <a:pt x="173" y="633"/>
                    </a:lnTo>
                    <a:lnTo>
                      <a:pt x="345" y="230"/>
                    </a:lnTo>
                    <a:lnTo>
                      <a:pt x="173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83CB9078-B8E0-2049-AB15-12B1C09CA82F}"/>
                </a:ext>
              </a:extLst>
            </p:cNvPr>
            <p:cNvSpPr/>
            <p:nvPr/>
          </p:nvSpPr>
          <p:spPr>
            <a:xfrm>
              <a:off x="6206146" y="181090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1" name="Group 210">
              <a:extLst>
                <a:ext uri="{FF2B5EF4-FFF2-40B4-BE49-F238E27FC236}">
                  <a16:creationId xmlns:a16="http://schemas.microsoft.com/office/drawing/2014/main" id="{3D743F64-FA6B-9846-8E8C-0B0839BAA723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5764467" y="1473791"/>
              <a:ext cx="304800" cy="762000"/>
              <a:chOff x="3216" y="1728"/>
              <a:chExt cx="192" cy="480"/>
            </a:xfrm>
          </p:grpSpPr>
          <p:sp>
            <p:nvSpPr>
              <p:cNvPr id="102" name="Line 8">
                <a:extLst>
                  <a:ext uri="{FF2B5EF4-FFF2-40B4-BE49-F238E27FC236}">
                    <a16:creationId xmlns:a16="http://schemas.microsoft.com/office/drawing/2014/main" id="{095DD9CE-6222-5648-B0ED-12E42158FD0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" name="Line 9">
                <a:extLst>
                  <a:ext uri="{FF2B5EF4-FFF2-40B4-BE49-F238E27FC236}">
                    <a16:creationId xmlns:a16="http://schemas.microsoft.com/office/drawing/2014/main" id="{08CB8DAA-B444-8E43-B9BC-EA593E857D9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" name="Line 10">
                <a:extLst>
                  <a:ext uri="{FF2B5EF4-FFF2-40B4-BE49-F238E27FC236}">
                    <a16:creationId xmlns:a16="http://schemas.microsoft.com/office/drawing/2014/main" id="{959AFE2B-0979-FA46-9C92-14F161820CD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5" name="Line 11">
                <a:extLst>
                  <a:ext uri="{FF2B5EF4-FFF2-40B4-BE49-F238E27FC236}">
                    <a16:creationId xmlns:a16="http://schemas.microsoft.com/office/drawing/2014/main" id="{00F3630F-DC1E-E545-93D1-FFB52F8976D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3B6EE041-4419-BB44-B133-64C425F70B7A}"/>
                </a:ext>
              </a:extLst>
            </p:cNvPr>
            <p:cNvSpPr txBox="1"/>
            <p:nvPr/>
          </p:nvSpPr>
          <p:spPr>
            <a:xfrm flipH="1">
              <a:off x="4218085" y="1298961"/>
              <a:ext cx="42282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X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2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E7BD1F3C-063F-C14D-95E2-785980D78C06}"/>
                </a:ext>
              </a:extLst>
            </p:cNvPr>
            <p:cNvSpPr txBox="1"/>
            <p:nvPr/>
          </p:nvSpPr>
          <p:spPr>
            <a:xfrm flipH="1">
              <a:off x="4810708" y="1284976"/>
              <a:ext cx="42282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X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3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3E9B6909-D35C-F540-87A6-00D4E506E7A8}"/>
                </a:ext>
              </a:extLst>
            </p:cNvPr>
            <p:cNvSpPr txBox="1"/>
            <p:nvPr/>
          </p:nvSpPr>
          <p:spPr>
            <a:xfrm flipH="1">
              <a:off x="5327210" y="1284976"/>
              <a:ext cx="42282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X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4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0" name="Group 210">
              <a:extLst>
                <a:ext uri="{FF2B5EF4-FFF2-40B4-BE49-F238E27FC236}">
                  <a16:creationId xmlns:a16="http://schemas.microsoft.com/office/drawing/2014/main" id="{E011549F-9363-934A-AB71-2695B5D6867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049417" y="1838361"/>
              <a:ext cx="304800" cy="762000"/>
              <a:chOff x="3216" y="1728"/>
              <a:chExt cx="192" cy="480"/>
            </a:xfrm>
          </p:grpSpPr>
          <p:sp>
            <p:nvSpPr>
              <p:cNvPr id="111" name="Line 8">
                <a:extLst>
                  <a:ext uri="{FF2B5EF4-FFF2-40B4-BE49-F238E27FC236}">
                    <a16:creationId xmlns:a16="http://schemas.microsoft.com/office/drawing/2014/main" id="{FC421286-3D37-DD4D-A005-8869716B630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2" name="Line 9">
                <a:extLst>
                  <a:ext uri="{FF2B5EF4-FFF2-40B4-BE49-F238E27FC236}">
                    <a16:creationId xmlns:a16="http://schemas.microsoft.com/office/drawing/2014/main" id="{CB8F1A22-203B-9043-8D38-C1363335813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" name="Line 10">
                <a:extLst>
                  <a:ext uri="{FF2B5EF4-FFF2-40B4-BE49-F238E27FC236}">
                    <a16:creationId xmlns:a16="http://schemas.microsoft.com/office/drawing/2014/main" id="{4A6DC5CD-9293-9941-931D-AA5C17981A0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" name="Line 11">
                <a:extLst>
                  <a:ext uri="{FF2B5EF4-FFF2-40B4-BE49-F238E27FC236}">
                    <a16:creationId xmlns:a16="http://schemas.microsoft.com/office/drawing/2014/main" id="{E3E9DFFC-E858-3D4B-BCF2-BF29FBDF5BB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90A8C566-3E64-9743-9528-63EDD53340C2}"/>
                </a:ext>
              </a:extLst>
            </p:cNvPr>
            <p:cNvSpPr txBox="1"/>
            <p:nvPr/>
          </p:nvSpPr>
          <p:spPr>
            <a:xfrm>
              <a:off x="5438355" y="2091342"/>
              <a:ext cx="67768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12</a:t>
              </a: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ABA1BF44-781E-2A49-9098-8B447F2FF959}"/>
                </a:ext>
              </a:extLst>
            </p:cNvPr>
            <p:cNvSpPr txBox="1"/>
            <p:nvPr/>
          </p:nvSpPr>
          <p:spPr>
            <a:xfrm>
              <a:off x="5878767" y="1273048"/>
              <a:ext cx="67768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13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4F786517-33BC-1A45-B3AC-F1A0E6385FD8}"/>
                </a:ext>
              </a:extLst>
            </p:cNvPr>
            <p:cNvSpPr txBox="1"/>
            <p:nvPr/>
          </p:nvSpPr>
          <p:spPr>
            <a:xfrm>
              <a:off x="2784387" y="1342215"/>
              <a:ext cx="67768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9</a:t>
              </a:r>
            </a:p>
          </p:txBody>
        </p:sp>
      </p:grpSp>
      <p:sp>
        <p:nvSpPr>
          <p:cNvPr id="212" name="TextBox 211">
            <a:extLst>
              <a:ext uri="{FF2B5EF4-FFF2-40B4-BE49-F238E27FC236}">
                <a16:creationId xmlns:a16="http://schemas.microsoft.com/office/drawing/2014/main" id="{9077A13A-0F1E-B24E-A97F-8287D34ED75C}"/>
              </a:ext>
            </a:extLst>
          </p:cNvPr>
          <p:cNvSpPr txBox="1"/>
          <p:nvPr/>
        </p:nvSpPr>
        <p:spPr>
          <a:xfrm>
            <a:off x="2846342" y="5390036"/>
            <a:ext cx="1745155" cy="33855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600" dirty="0">
                <a:solidFill>
                  <a:srgbClr val="000000"/>
                </a:solidFill>
              </a:rPr>
              <a:t>Matching network</a:t>
            </a:r>
            <a:endParaRPr lang="en-US" sz="14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2EFF157-094C-0240-A986-B86027B4867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48</a:t>
            </a:fld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0B288FE-392F-ED43-B8C8-F4B4670EFE26}"/>
              </a:ext>
            </a:extLst>
          </p:cNvPr>
          <p:cNvGrpSpPr/>
          <p:nvPr/>
        </p:nvGrpSpPr>
        <p:grpSpPr>
          <a:xfrm>
            <a:off x="7845568" y="3265513"/>
            <a:ext cx="1764789" cy="2129790"/>
            <a:chOff x="7845568" y="3265513"/>
            <a:chExt cx="1764789" cy="2129790"/>
          </a:xfrm>
        </p:grpSpPr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id="{0FE57CE5-4E6D-C44A-9AA2-BA9E949CCB17}"/>
                </a:ext>
              </a:extLst>
            </p:cNvPr>
            <p:cNvGrpSpPr/>
            <p:nvPr/>
          </p:nvGrpSpPr>
          <p:grpSpPr>
            <a:xfrm>
              <a:off x="7845568" y="4083530"/>
              <a:ext cx="548640" cy="519348"/>
              <a:chOff x="7097485" y="3689251"/>
              <a:chExt cx="548640" cy="519348"/>
            </a:xfrm>
          </p:grpSpPr>
          <p:sp>
            <p:nvSpPr>
              <p:cNvPr id="124" name="Freeform 123">
                <a:extLst>
                  <a:ext uri="{FF2B5EF4-FFF2-40B4-BE49-F238E27FC236}">
                    <a16:creationId xmlns:a16="http://schemas.microsoft.com/office/drawing/2014/main" id="{1B4631BD-688D-9146-B6B8-DC58F9A04BB0}"/>
                  </a:ext>
                </a:extLst>
              </p:cNvPr>
              <p:cNvSpPr/>
              <p:nvPr/>
            </p:nvSpPr>
            <p:spPr>
              <a:xfrm>
                <a:off x="7196744" y="3814776"/>
                <a:ext cx="294626" cy="299873"/>
              </a:xfrm>
              <a:custGeom>
                <a:avLst/>
                <a:gdLst>
                  <a:gd name="connsiteX0" fmla="*/ 0 w 586788"/>
                  <a:gd name="connsiteY0" fmla="*/ 227323 h 399320"/>
                  <a:gd name="connsiteX1" fmla="*/ 255182 w 586788"/>
                  <a:gd name="connsiteY1" fmla="*/ 4039 h 399320"/>
                  <a:gd name="connsiteX2" fmla="*/ 361507 w 586788"/>
                  <a:gd name="connsiteY2" fmla="*/ 397443 h 399320"/>
                  <a:gd name="connsiteX3" fmla="*/ 574158 w 586788"/>
                  <a:gd name="connsiteY3" fmla="*/ 152895 h 399320"/>
                  <a:gd name="connsiteX4" fmla="*/ 563526 w 586788"/>
                  <a:gd name="connsiteY4" fmla="*/ 152895 h 399320"/>
                  <a:gd name="connsiteX5" fmla="*/ 563526 w 586788"/>
                  <a:gd name="connsiteY5" fmla="*/ 152895 h 399320"/>
                  <a:gd name="connsiteX6" fmla="*/ 574158 w 586788"/>
                  <a:gd name="connsiteY6" fmla="*/ 152895 h 399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6788" h="399320">
                    <a:moveTo>
                      <a:pt x="0" y="227323"/>
                    </a:moveTo>
                    <a:cubicBezTo>
                      <a:pt x="97465" y="101504"/>
                      <a:pt x="194931" y="-24314"/>
                      <a:pt x="255182" y="4039"/>
                    </a:cubicBezTo>
                    <a:cubicBezTo>
                      <a:pt x="315433" y="32392"/>
                      <a:pt x="308344" y="372634"/>
                      <a:pt x="361507" y="397443"/>
                    </a:cubicBezTo>
                    <a:cubicBezTo>
                      <a:pt x="414670" y="422252"/>
                      <a:pt x="540488" y="193653"/>
                      <a:pt x="574158" y="152895"/>
                    </a:cubicBezTo>
                    <a:cubicBezTo>
                      <a:pt x="607828" y="112137"/>
                      <a:pt x="563526" y="152895"/>
                      <a:pt x="563526" y="152895"/>
                    </a:cubicBezTo>
                    <a:lnTo>
                      <a:pt x="563526" y="152895"/>
                    </a:lnTo>
                    <a:lnTo>
                      <a:pt x="574158" y="152895"/>
                    </a:lnTo>
                  </a:path>
                </a:pathLst>
              </a:cu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5632E1C4-4074-8D47-9D4F-75578120FA3C}"/>
                  </a:ext>
                </a:extLst>
              </p:cNvPr>
              <p:cNvSpPr/>
              <p:nvPr/>
            </p:nvSpPr>
            <p:spPr>
              <a:xfrm>
                <a:off x="7097485" y="3689251"/>
                <a:ext cx="548640" cy="519348"/>
              </a:xfrm>
              <a:prstGeom prst="ellips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26" name="Freeform 12">
              <a:extLst>
                <a:ext uri="{FF2B5EF4-FFF2-40B4-BE49-F238E27FC236}">
                  <a16:creationId xmlns:a16="http://schemas.microsoft.com/office/drawing/2014/main" id="{F3F5DEE4-A145-7540-AFC1-DA68EDF40C03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046149" y="3298155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27" name="Group 210">
              <a:extLst>
                <a:ext uri="{FF2B5EF4-FFF2-40B4-BE49-F238E27FC236}">
                  <a16:creationId xmlns:a16="http://schemas.microsoft.com/office/drawing/2014/main" id="{5367D51F-4D30-2B45-A831-22D8B95702D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968324" y="3306515"/>
              <a:ext cx="304800" cy="762000"/>
              <a:chOff x="3216" y="1728"/>
              <a:chExt cx="192" cy="480"/>
            </a:xfrm>
          </p:grpSpPr>
          <p:sp>
            <p:nvSpPr>
              <p:cNvPr id="133" name="Line 8">
                <a:extLst>
                  <a:ext uri="{FF2B5EF4-FFF2-40B4-BE49-F238E27FC236}">
                    <a16:creationId xmlns:a16="http://schemas.microsoft.com/office/drawing/2014/main" id="{CE0D8CF2-1CD3-C444-BD31-C9AD7178062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" name="Line 9">
                <a:extLst>
                  <a:ext uri="{FF2B5EF4-FFF2-40B4-BE49-F238E27FC236}">
                    <a16:creationId xmlns:a16="http://schemas.microsoft.com/office/drawing/2014/main" id="{7FAB13E3-51B0-5743-A8D8-43E602E5B83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" name="Line 10">
                <a:extLst>
                  <a:ext uri="{FF2B5EF4-FFF2-40B4-BE49-F238E27FC236}">
                    <a16:creationId xmlns:a16="http://schemas.microsoft.com/office/drawing/2014/main" id="{D0B25A85-9626-8742-A050-D20D52DECAC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" name="Line 11">
                <a:extLst>
                  <a:ext uri="{FF2B5EF4-FFF2-40B4-BE49-F238E27FC236}">
                    <a16:creationId xmlns:a16="http://schemas.microsoft.com/office/drawing/2014/main" id="{D65D960F-C1FD-094D-B3C9-EC81DC66147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37" name="Group 209">
              <a:extLst>
                <a:ext uri="{FF2B5EF4-FFF2-40B4-BE49-F238E27FC236}">
                  <a16:creationId xmlns:a16="http://schemas.microsoft.com/office/drawing/2014/main" id="{CB875440-2A76-BD4E-B05E-32FFE3D9F4B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041461" y="3936170"/>
              <a:ext cx="155448" cy="731520"/>
              <a:chOff x="3935" y="1728"/>
              <a:chExt cx="96" cy="480"/>
            </a:xfrm>
          </p:grpSpPr>
          <p:sp>
            <p:nvSpPr>
              <p:cNvPr id="138" name="Arc 59">
                <a:extLst>
                  <a:ext uri="{FF2B5EF4-FFF2-40B4-BE49-F238E27FC236}">
                    <a16:creationId xmlns:a16="http://schemas.microsoft.com/office/drawing/2014/main" id="{8513E3B6-84E6-AE49-A4F6-7C98AEFE960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9" name="Arc 60">
                <a:extLst>
                  <a:ext uri="{FF2B5EF4-FFF2-40B4-BE49-F238E27FC236}">
                    <a16:creationId xmlns:a16="http://schemas.microsoft.com/office/drawing/2014/main" id="{117A07E7-4F21-444F-9BA0-06C7DE88CDF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0" name="Arc 61">
                <a:extLst>
                  <a:ext uri="{FF2B5EF4-FFF2-40B4-BE49-F238E27FC236}">
                    <a16:creationId xmlns:a16="http://schemas.microsoft.com/office/drawing/2014/main" id="{BA2A05B9-2449-D744-AB8B-2A7203F573C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1" name="Arc 62">
                <a:extLst>
                  <a:ext uri="{FF2B5EF4-FFF2-40B4-BE49-F238E27FC236}">
                    <a16:creationId xmlns:a16="http://schemas.microsoft.com/office/drawing/2014/main" id="{4C133ADC-57EA-9342-8D1E-763001B17F1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2" name="Line 63">
                <a:extLst>
                  <a:ext uri="{FF2B5EF4-FFF2-40B4-BE49-F238E27FC236}">
                    <a16:creationId xmlns:a16="http://schemas.microsoft.com/office/drawing/2014/main" id="{642DBF86-9C42-C640-B53A-5EDDC18226B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" name="Line 64">
                <a:extLst>
                  <a:ext uri="{FF2B5EF4-FFF2-40B4-BE49-F238E27FC236}">
                    <a16:creationId xmlns:a16="http://schemas.microsoft.com/office/drawing/2014/main" id="{21FA9E0C-A738-934C-9483-0E87C73A609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4" name="Arc 65">
                <a:extLst>
                  <a:ext uri="{FF2B5EF4-FFF2-40B4-BE49-F238E27FC236}">
                    <a16:creationId xmlns:a16="http://schemas.microsoft.com/office/drawing/2014/main" id="{0034EC0D-2374-E746-B712-17557D2A198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5" name="Arc 66">
                <a:extLst>
                  <a:ext uri="{FF2B5EF4-FFF2-40B4-BE49-F238E27FC236}">
                    <a16:creationId xmlns:a16="http://schemas.microsoft.com/office/drawing/2014/main" id="{2AEDB68F-3103-1C45-8D07-13E842589F1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6" name="Arc 67">
                <a:extLst>
                  <a:ext uri="{FF2B5EF4-FFF2-40B4-BE49-F238E27FC236}">
                    <a16:creationId xmlns:a16="http://schemas.microsoft.com/office/drawing/2014/main" id="{DD60EB42-C49E-A643-85A2-6B45E466753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7" name="Arc 68">
                <a:extLst>
                  <a:ext uri="{FF2B5EF4-FFF2-40B4-BE49-F238E27FC236}">
                    <a16:creationId xmlns:a16="http://schemas.microsoft.com/office/drawing/2014/main" id="{B5326602-3B80-0F4C-AAA6-AC5ED6C79F7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8" name="Arc 69">
                <a:extLst>
                  <a:ext uri="{FF2B5EF4-FFF2-40B4-BE49-F238E27FC236}">
                    <a16:creationId xmlns:a16="http://schemas.microsoft.com/office/drawing/2014/main" id="{F27B9AC3-5208-474A-ADB7-0175867CA7E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9" name="Arc 70">
                <a:extLst>
                  <a:ext uri="{FF2B5EF4-FFF2-40B4-BE49-F238E27FC236}">
                    <a16:creationId xmlns:a16="http://schemas.microsoft.com/office/drawing/2014/main" id="{4DBF729D-837C-3C43-9B41-64C04B10C38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0" name="Arc 71">
                <a:extLst>
                  <a:ext uri="{FF2B5EF4-FFF2-40B4-BE49-F238E27FC236}">
                    <a16:creationId xmlns:a16="http://schemas.microsoft.com/office/drawing/2014/main" id="{DFD4D039-81AE-6744-91A5-5A7D562109E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51" name="Freeform 12">
              <a:extLst>
                <a:ext uri="{FF2B5EF4-FFF2-40B4-BE49-F238E27FC236}">
                  <a16:creationId xmlns:a16="http://schemas.microsoft.com/office/drawing/2014/main" id="{41A1D01A-3EF6-5447-8B0F-813DA51C751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042343" y="4595929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248BFE34-DA6A-EA46-B54D-0FF84F22B311}"/>
                </a:ext>
              </a:extLst>
            </p:cNvPr>
            <p:cNvCxnSpPr>
              <a:cxnSpLocks/>
            </p:cNvCxnSpPr>
            <p:nvPr/>
          </p:nvCxnSpPr>
          <p:spPr>
            <a:xfrm>
              <a:off x="8122349" y="3307356"/>
              <a:ext cx="1418404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B8ED11CA-35C5-E54E-9577-8FCCB69C9AE2}"/>
                </a:ext>
              </a:extLst>
            </p:cNvPr>
            <p:cNvSpPr/>
            <p:nvPr/>
          </p:nvSpPr>
          <p:spPr>
            <a:xfrm>
              <a:off x="9518917" y="326551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4C927E8D-B538-AA41-87C7-2073AF3C8EEC}"/>
                </a:ext>
              </a:extLst>
            </p:cNvPr>
            <p:cNvCxnSpPr>
              <a:cxnSpLocks/>
            </p:cNvCxnSpPr>
            <p:nvPr/>
          </p:nvCxnSpPr>
          <p:spPr>
            <a:xfrm>
              <a:off x="8122349" y="5345706"/>
              <a:ext cx="1418404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D4801901-7A4B-7042-87C2-E1D2E8A38FF7}"/>
                </a:ext>
              </a:extLst>
            </p:cNvPr>
            <p:cNvSpPr/>
            <p:nvPr/>
          </p:nvSpPr>
          <p:spPr>
            <a:xfrm>
              <a:off x="9518917" y="530386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7DFF19D0-0437-324B-B405-8AEC08C367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22349" y="4628227"/>
              <a:ext cx="0" cy="72970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sp>
        <p:nvSpPr>
          <p:cNvPr id="157" name="TextBox 156">
            <a:extLst>
              <a:ext uri="{FF2B5EF4-FFF2-40B4-BE49-F238E27FC236}">
                <a16:creationId xmlns:a16="http://schemas.microsoft.com/office/drawing/2014/main" id="{81CFA436-20CF-A04B-965C-392E763C0116}"/>
              </a:ext>
            </a:extLst>
          </p:cNvPr>
          <p:cNvSpPr txBox="1"/>
          <p:nvPr/>
        </p:nvSpPr>
        <p:spPr>
          <a:xfrm>
            <a:off x="8036776" y="5613470"/>
            <a:ext cx="2233747" cy="584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600" dirty="0">
                <a:solidFill>
                  <a:srgbClr val="000000"/>
                </a:solidFill>
              </a:rPr>
              <a:t>Equivalent circuit for</a:t>
            </a:r>
          </a:p>
          <a:p>
            <a:pPr defTabSz="457200" latinLnBrk="1" hangingPunct="0"/>
            <a:r>
              <a:rPr lang="en-US" sz="1600" dirty="0">
                <a:solidFill>
                  <a:srgbClr val="000000"/>
                </a:solidFill>
              </a:rPr>
              <a:t>c</a:t>
            </a:r>
            <a:r>
              <a: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rystal and generator</a:t>
            </a:r>
            <a:endParaRPr lang="en-US" sz="14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FF5E335-EE5E-764B-8B15-A6A0EB851FD5}"/>
              </a:ext>
            </a:extLst>
          </p:cNvPr>
          <p:cNvGrpSpPr/>
          <p:nvPr/>
        </p:nvGrpSpPr>
        <p:grpSpPr>
          <a:xfrm>
            <a:off x="2197758" y="3855575"/>
            <a:ext cx="4406988" cy="1311498"/>
            <a:chOff x="2197758" y="3855575"/>
            <a:chExt cx="4406988" cy="1311498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969326A4-A406-A745-A0A7-1D125D95163D}"/>
                </a:ext>
              </a:extLst>
            </p:cNvPr>
            <p:cNvSpPr txBox="1"/>
            <p:nvPr/>
          </p:nvSpPr>
          <p:spPr>
            <a:xfrm>
              <a:off x="4265404" y="4556565"/>
              <a:ext cx="2339342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To SA602 wants 1.5K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8" name="Group 210">
              <a:extLst>
                <a:ext uri="{FF2B5EF4-FFF2-40B4-BE49-F238E27FC236}">
                  <a16:creationId xmlns:a16="http://schemas.microsoft.com/office/drawing/2014/main" id="{B9F628FA-54CD-084E-8514-29D57EC315A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51936" y="4359468"/>
              <a:ext cx="304800" cy="762000"/>
              <a:chOff x="3216" y="1728"/>
              <a:chExt cx="192" cy="480"/>
            </a:xfrm>
          </p:grpSpPr>
          <p:sp>
            <p:nvSpPr>
              <p:cNvPr id="119" name="Line 8">
                <a:extLst>
                  <a:ext uri="{FF2B5EF4-FFF2-40B4-BE49-F238E27FC236}">
                    <a16:creationId xmlns:a16="http://schemas.microsoft.com/office/drawing/2014/main" id="{99A36E11-2341-414E-ABF8-F9C069DFF01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0" name="Line 9">
                <a:extLst>
                  <a:ext uri="{FF2B5EF4-FFF2-40B4-BE49-F238E27FC236}">
                    <a16:creationId xmlns:a16="http://schemas.microsoft.com/office/drawing/2014/main" id="{0678C097-EB1B-1E44-A679-AD8FE4A4FF8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" name="Line 10">
                <a:extLst>
                  <a:ext uri="{FF2B5EF4-FFF2-40B4-BE49-F238E27FC236}">
                    <a16:creationId xmlns:a16="http://schemas.microsoft.com/office/drawing/2014/main" id="{1F547555-1ADC-6D4C-A7A7-4012A8418F7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" name="Line 11">
                <a:extLst>
                  <a:ext uri="{FF2B5EF4-FFF2-40B4-BE49-F238E27FC236}">
                    <a16:creationId xmlns:a16="http://schemas.microsoft.com/office/drawing/2014/main" id="{AB951F51-3D2F-B84F-84CB-F6F0E2A5640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BC4F9E1C-BAA9-2D46-8B41-5E66409DF7C7}"/>
                </a:ext>
              </a:extLst>
            </p:cNvPr>
            <p:cNvSpPr/>
            <p:nvPr/>
          </p:nvSpPr>
          <p:spPr>
            <a:xfrm>
              <a:off x="2998741" y="431609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8AE7D6E8-E934-D149-A441-EECF192B0442}"/>
                </a:ext>
              </a:extLst>
            </p:cNvPr>
            <p:cNvCxnSpPr>
              <a:cxnSpLocks/>
            </p:cNvCxnSpPr>
            <p:nvPr/>
          </p:nvCxnSpPr>
          <p:spPr>
            <a:xfrm>
              <a:off x="2983804" y="5116384"/>
              <a:ext cx="1418404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52379CEE-12BC-FC4F-B4BA-A85CC58CB56B}"/>
                </a:ext>
              </a:extLst>
            </p:cNvPr>
            <p:cNvSpPr/>
            <p:nvPr/>
          </p:nvSpPr>
          <p:spPr>
            <a:xfrm>
              <a:off x="2929356" y="506391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54B4E8E5-D9EC-1045-9F08-346EA1D08122}"/>
                </a:ext>
              </a:extLst>
            </p:cNvPr>
            <p:cNvSpPr/>
            <p:nvPr/>
          </p:nvSpPr>
          <p:spPr>
            <a:xfrm>
              <a:off x="4380372" y="507454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5B403E58-25A3-6B41-9E48-0432B53A0154}"/>
                </a:ext>
              </a:extLst>
            </p:cNvPr>
            <p:cNvSpPr txBox="1"/>
            <p:nvPr/>
          </p:nvSpPr>
          <p:spPr>
            <a:xfrm>
              <a:off x="3244279" y="4541348"/>
              <a:ext cx="561474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14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47pF</a:t>
              </a:r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699A22E3-A43E-D743-A85E-82940D435654}"/>
                </a:ext>
              </a:extLst>
            </p:cNvPr>
            <p:cNvSpPr/>
            <p:nvPr/>
          </p:nvSpPr>
          <p:spPr>
            <a:xfrm>
              <a:off x="4364481" y="432426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182BF3C9-51B5-5B4B-BF49-8D16F5915F8B}"/>
                </a:ext>
              </a:extLst>
            </p:cNvPr>
            <p:cNvSpPr txBox="1"/>
            <p:nvPr/>
          </p:nvSpPr>
          <p:spPr>
            <a:xfrm>
              <a:off x="3270278" y="3855575"/>
              <a:ext cx="794953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L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9 </a:t>
              </a:r>
              <a:r>
                <a:rPr lang="en-US" sz="1400" dirty="0">
                  <a:solidFill>
                    <a:srgbClr val="000000"/>
                  </a:solidFill>
                </a:rPr>
                <a:t>(18 </a:t>
              </a:r>
              <a:r>
                <a:rPr lang="en-US" sz="1400" dirty="0" err="1">
                  <a:solidFill>
                    <a:srgbClr val="000000"/>
                  </a:solidFill>
                </a:rPr>
                <a:t>uH</a:t>
              </a:r>
              <a:r>
                <a:rPr lang="en-US" sz="1400" dirty="0">
                  <a:solidFill>
                    <a:srgbClr val="000000"/>
                  </a:solidFill>
                </a:rPr>
                <a:t>)</a:t>
              </a:r>
            </a:p>
          </p:txBody>
        </p:sp>
        <p:grpSp>
          <p:nvGrpSpPr>
            <p:cNvPr id="190" name="Group 209">
              <a:extLst>
                <a:ext uri="{FF2B5EF4-FFF2-40B4-BE49-F238E27FC236}">
                  <a16:creationId xmlns:a16="http://schemas.microsoft.com/office/drawing/2014/main" id="{F651DBEE-C717-DE43-A33E-5A38FA2F1D8D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3355357" y="4000500"/>
              <a:ext cx="155448" cy="731520"/>
              <a:chOff x="3935" y="1728"/>
              <a:chExt cx="96" cy="480"/>
            </a:xfrm>
          </p:grpSpPr>
          <p:sp>
            <p:nvSpPr>
              <p:cNvPr id="191" name="Arc 59">
                <a:extLst>
                  <a:ext uri="{FF2B5EF4-FFF2-40B4-BE49-F238E27FC236}">
                    <a16:creationId xmlns:a16="http://schemas.microsoft.com/office/drawing/2014/main" id="{FB528CEA-D368-F349-83D2-6FAF80EE8FE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2" name="Arc 60">
                <a:extLst>
                  <a:ext uri="{FF2B5EF4-FFF2-40B4-BE49-F238E27FC236}">
                    <a16:creationId xmlns:a16="http://schemas.microsoft.com/office/drawing/2014/main" id="{1123C769-4EE4-5B4D-A98C-66403E1CC3B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3" name="Arc 61">
                <a:extLst>
                  <a:ext uri="{FF2B5EF4-FFF2-40B4-BE49-F238E27FC236}">
                    <a16:creationId xmlns:a16="http://schemas.microsoft.com/office/drawing/2014/main" id="{66DA55A4-25D9-E041-B24F-81A6BAE1230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4" name="Arc 62">
                <a:extLst>
                  <a:ext uri="{FF2B5EF4-FFF2-40B4-BE49-F238E27FC236}">
                    <a16:creationId xmlns:a16="http://schemas.microsoft.com/office/drawing/2014/main" id="{ED85FA3D-D7C9-784B-9B1E-5786260C783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5" name="Line 63">
                <a:extLst>
                  <a:ext uri="{FF2B5EF4-FFF2-40B4-BE49-F238E27FC236}">
                    <a16:creationId xmlns:a16="http://schemas.microsoft.com/office/drawing/2014/main" id="{E796918E-D3C2-FA4D-B01C-F5917D94DF9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6" name="Line 64">
                <a:extLst>
                  <a:ext uri="{FF2B5EF4-FFF2-40B4-BE49-F238E27FC236}">
                    <a16:creationId xmlns:a16="http://schemas.microsoft.com/office/drawing/2014/main" id="{A2FD383E-2653-7A4E-8BC7-2533B8BBE63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7" name="Arc 65">
                <a:extLst>
                  <a:ext uri="{FF2B5EF4-FFF2-40B4-BE49-F238E27FC236}">
                    <a16:creationId xmlns:a16="http://schemas.microsoft.com/office/drawing/2014/main" id="{4CC0E954-F236-F440-8274-6AD6A46E562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8" name="Arc 66">
                <a:extLst>
                  <a:ext uri="{FF2B5EF4-FFF2-40B4-BE49-F238E27FC236}">
                    <a16:creationId xmlns:a16="http://schemas.microsoft.com/office/drawing/2014/main" id="{11016A04-F409-294C-8A2F-E31039DDB17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9" name="Arc 67">
                <a:extLst>
                  <a:ext uri="{FF2B5EF4-FFF2-40B4-BE49-F238E27FC236}">
                    <a16:creationId xmlns:a16="http://schemas.microsoft.com/office/drawing/2014/main" id="{2E173B78-6418-7A4F-BFA9-696A1AF46B7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0" name="Arc 68">
                <a:extLst>
                  <a:ext uri="{FF2B5EF4-FFF2-40B4-BE49-F238E27FC236}">
                    <a16:creationId xmlns:a16="http://schemas.microsoft.com/office/drawing/2014/main" id="{1F4CEA4D-8FFF-D14A-B7FE-36F390B3928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1" name="Arc 69">
                <a:extLst>
                  <a:ext uri="{FF2B5EF4-FFF2-40B4-BE49-F238E27FC236}">
                    <a16:creationId xmlns:a16="http://schemas.microsoft.com/office/drawing/2014/main" id="{2422F933-53BB-7245-B56F-EB1F19F1BCD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2" name="Arc 70">
                <a:extLst>
                  <a:ext uri="{FF2B5EF4-FFF2-40B4-BE49-F238E27FC236}">
                    <a16:creationId xmlns:a16="http://schemas.microsoft.com/office/drawing/2014/main" id="{752AD9ED-B09B-824A-99DC-2D125DC1387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3" name="Arc 71">
                <a:extLst>
                  <a:ext uri="{FF2B5EF4-FFF2-40B4-BE49-F238E27FC236}">
                    <a16:creationId xmlns:a16="http://schemas.microsoft.com/office/drawing/2014/main" id="{715BBA54-575C-994D-B72D-729A467168F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FC0FC5B4-1B3A-C54C-9AD4-4E7F55ED6296}"/>
                </a:ext>
              </a:extLst>
            </p:cNvPr>
            <p:cNvCxnSpPr>
              <a:cxnSpLocks/>
            </p:cNvCxnSpPr>
            <p:nvPr/>
          </p:nvCxnSpPr>
          <p:spPr>
            <a:xfrm>
              <a:off x="3798704" y="4366260"/>
              <a:ext cx="603504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32406047-AFD6-5648-8720-5C105B49C449}"/>
                    </a:ext>
                  </a:extLst>
                </p:cNvPr>
                <p:cNvSpPr txBox="1"/>
                <p:nvPr/>
              </p:nvSpPr>
              <p:spPr>
                <a:xfrm>
                  <a:off x="2197758" y="4533092"/>
                  <a:ext cx="842693" cy="33855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600" dirty="0">
                      <a:solidFill>
                        <a:srgbClr val="000000"/>
                      </a:solidFill>
                    </a:rPr>
                    <a:t>200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32406047-AFD6-5648-8720-5C105B49C44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97758" y="4533092"/>
                  <a:ext cx="842693" cy="338552"/>
                </a:xfrm>
                <a:prstGeom prst="rect">
                  <a:avLst/>
                </a:prstGeom>
                <a:blipFill>
                  <a:blip r:embed="rId3"/>
                  <a:stretch>
                    <a:fillRect l="-8955" t="-7407" b="-22222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5A6ABD7E-0CE8-D440-8249-8505028FA996}"/>
                </a:ext>
              </a:extLst>
            </p:cNvPr>
            <p:cNvSpPr/>
            <p:nvPr/>
          </p:nvSpPr>
          <p:spPr>
            <a:xfrm>
              <a:off x="3761968" y="432781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A8DE8316-DA09-8840-BBCF-40ED5F1B2B2C}"/>
                </a:ext>
              </a:extLst>
            </p:cNvPr>
            <p:cNvSpPr/>
            <p:nvPr/>
          </p:nvSpPr>
          <p:spPr>
            <a:xfrm>
              <a:off x="3765511" y="507563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7386302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500858" y="84486"/>
            <a:ext cx="1102030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 err="1"/>
              <a:t>Norcal</a:t>
            </a:r>
            <a:r>
              <a:rPr lang="en-US" sz="4400" dirty="0"/>
              <a:t> Product Detector</a:t>
            </a:r>
            <a:endParaRPr sz="4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1331F67-F7D0-754C-9B60-59BD56902535}"/>
              </a:ext>
            </a:extLst>
          </p:cNvPr>
          <p:cNvSpPr txBox="1"/>
          <p:nvPr/>
        </p:nvSpPr>
        <p:spPr>
          <a:xfrm>
            <a:off x="3943740" y="5332719"/>
            <a:ext cx="4276464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285750" indent="-285750" defTabSz="457200" latinLnBrk="1" hangingPunct="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620 Hz output through AF1 and AF2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F9948E7-7AC1-9540-AB30-DB1D9F2B1E6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49</a:t>
            </a:fld>
            <a:endParaRPr lang="en-US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A22CC6A7-4206-4E47-A2C6-247E32615F24}"/>
              </a:ext>
            </a:extLst>
          </p:cNvPr>
          <p:cNvSpPr txBox="1"/>
          <p:nvPr/>
        </p:nvSpPr>
        <p:spPr>
          <a:xfrm>
            <a:off x="5866687" y="4824178"/>
            <a:ext cx="790574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400" dirty="0">
                <a:solidFill>
                  <a:srgbClr val="000000"/>
                </a:solidFill>
              </a:rPr>
              <a:t>AF2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1D1D80D0-E4A4-7E4C-9BCA-4CBE9E57C9AA}"/>
              </a:ext>
            </a:extLst>
          </p:cNvPr>
          <p:cNvSpPr txBox="1"/>
          <p:nvPr/>
        </p:nvSpPr>
        <p:spPr>
          <a:xfrm>
            <a:off x="4016255" y="4812746"/>
            <a:ext cx="790574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400" dirty="0">
                <a:solidFill>
                  <a:srgbClr val="000000"/>
                </a:solidFill>
              </a:rPr>
              <a:t>AF1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2096751-1277-AC4A-A910-0D1352F07587}"/>
              </a:ext>
            </a:extLst>
          </p:cNvPr>
          <p:cNvGrpSpPr/>
          <p:nvPr/>
        </p:nvGrpSpPr>
        <p:grpSpPr>
          <a:xfrm>
            <a:off x="2995496" y="1944507"/>
            <a:ext cx="4289512" cy="2768872"/>
            <a:chOff x="2995496" y="1944507"/>
            <a:chExt cx="4289512" cy="2768872"/>
          </a:xfrm>
        </p:grpSpPr>
        <p:sp>
          <p:nvSpPr>
            <p:cNvPr id="5" name="Shape 51">
              <a:extLst>
                <a:ext uri="{FF2B5EF4-FFF2-40B4-BE49-F238E27FC236}">
                  <a16:creationId xmlns:a16="http://schemas.microsoft.com/office/drawing/2014/main" id="{56018053-53A8-0D41-A811-CD0DEBB01C55}"/>
                </a:ext>
              </a:extLst>
            </p:cNvPr>
            <p:cNvSpPr/>
            <p:nvPr/>
          </p:nvSpPr>
          <p:spPr>
            <a:xfrm>
              <a:off x="4876022" y="2556184"/>
              <a:ext cx="460062" cy="215444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6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 lvl="0">
                <a:defRPr sz="1800"/>
              </a:pPr>
              <a:r>
                <a:rPr lang="en-US" sz="1400" dirty="0"/>
                <a:t>SA602</a:t>
              </a:r>
              <a:endParaRPr sz="1400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FD43D98-420A-6249-9779-6A9DF644C6B3}"/>
                </a:ext>
              </a:extLst>
            </p:cNvPr>
            <p:cNvSpPr/>
            <p:nvPr/>
          </p:nvSpPr>
          <p:spPr>
            <a:xfrm>
              <a:off x="4583837" y="2822472"/>
              <a:ext cx="1106693" cy="1562744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FFEE935-5624-4D46-96C7-F9072B827991}"/>
                </a:ext>
              </a:extLst>
            </p:cNvPr>
            <p:cNvSpPr txBox="1"/>
            <p:nvPr/>
          </p:nvSpPr>
          <p:spPr>
            <a:xfrm>
              <a:off x="4658917" y="2804717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D8BCB6C-E9F8-8F45-8826-A78062A883B3}"/>
                </a:ext>
              </a:extLst>
            </p:cNvPr>
            <p:cNvSpPr txBox="1"/>
            <p:nvPr/>
          </p:nvSpPr>
          <p:spPr>
            <a:xfrm>
              <a:off x="4665346" y="3225354"/>
              <a:ext cx="57162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878D65B-05E6-BD42-9EAE-CF6C2FC257C5}"/>
                </a:ext>
              </a:extLst>
            </p:cNvPr>
            <p:cNvSpPr txBox="1"/>
            <p:nvPr/>
          </p:nvSpPr>
          <p:spPr>
            <a:xfrm>
              <a:off x="4670641" y="3590028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3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D0AD650-2D0B-8E4E-9280-2195AAD0B9BF}"/>
                </a:ext>
              </a:extLst>
            </p:cNvPr>
            <p:cNvSpPr txBox="1"/>
            <p:nvPr/>
          </p:nvSpPr>
          <p:spPr>
            <a:xfrm>
              <a:off x="4658917" y="4072589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2745B62-0607-A54A-95BA-3271863C91D7}"/>
                </a:ext>
              </a:extLst>
            </p:cNvPr>
            <p:cNvSpPr txBox="1"/>
            <p:nvPr/>
          </p:nvSpPr>
          <p:spPr>
            <a:xfrm>
              <a:off x="4895886" y="2793832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8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1C8E558-78FD-AC45-BC97-2D612021A774}"/>
                </a:ext>
              </a:extLst>
            </p:cNvPr>
            <p:cNvSpPr txBox="1"/>
            <p:nvPr/>
          </p:nvSpPr>
          <p:spPr>
            <a:xfrm>
              <a:off x="4885839" y="3181811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7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E08C488-7378-5847-8973-E4773F640365}"/>
                </a:ext>
              </a:extLst>
            </p:cNvPr>
            <p:cNvSpPr txBox="1"/>
            <p:nvPr/>
          </p:nvSpPr>
          <p:spPr>
            <a:xfrm>
              <a:off x="4907611" y="3795847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6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CEC46D4-AD9F-D14F-8F6C-A4F79FDA2F14}"/>
                </a:ext>
              </a:extLst>
            </p:cNvPr>
            <p:cNvSpPr txBox="1"/>
            <p:nvPr/>
          </p:nvSpPr>
          <p:spPr>
            <a:xfrm>
              <a:off x="4895885" y="4094361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2" name="Group 342">
              <a:extLst>
                <a:ext uri="{FF2B5EF4-FFF2-40B4-BE49-F238E27FC236}">
                  <a16:creationId xmlns:a16="http://schemas.microsoft.com/office/drawing/2014/main" id="{EC54534E-7164-2448-ACCC-58E8A35D560D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6605008" y="3681812"/>
              <a:ext cx="279738" cy="740074"/>
              <a:chOff x="3917" y="605"/>
              <a:chExt cx="349" cy="633"/>
            </a:xfrm>
          </p:grpSpPr>
          <p:grpSp>
            <p:nvGrpSpPr>
              <p:cNvPr id="23" name="Group 221">
                <a:extLst>
                  <a:ext uri="{FF2B5EF4-FFF2-40B4-BE49-F238E27FC236}">
                    <a16:creationId xmlns:a16="http://schemas.microsoft.com/office/drawing/2014/main" id="{6EF535CE-9DE5-0D4F-89D9-FA329DAF32A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920" y="605"/>
                <a:ext cx="346" cy="633"/>
                <a:chOff x="2189" y="1066"/>
                <a:chExt cx="346" cy="633"/>
              </a:xfrm>
            </p:grpSpPr>
            <p:sp>
              <p:nvSpPr>
                <p:cNvPr id="25" name="Line 222">
                  <a:extLst>
                    <a:ext uri="{FF2B5EF4-FFF2-40B4-BE49-F238E27FC236}">
                      <a16:creationId xmlns:a16="http://schemas.microsoft.com/office/drawing/2014/main" id="{B3F999F4-4AAF-E346-B8BC-82CA840D04B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9" y="1296"/>
                  <a:ext cx="346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6" name="Line 223">
                  <a:extLst>
                    <a:ext uri="{FF2B5EF4-FFF2-40B4-BE49-F238E27FC236}">
                      <a16:creationId xmlns:a16="http://schemas.microsoft.com/office/drawing/2014/main" id="{C7A8BCE3-66E4-404D-9C56-D90C2D7E9E0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1066"/>
                  <a:ext cx="0" cy="23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" name="Line 224">
                  <a:extLst>
                    <a:ext uri="{FF2B5EF4-FFF2-40B4-BE49-F238E27FC236}">
                      <a16:creationId xmlns:a16="http://schemas.microsoft.com/office/drawing/2014/main" id="{6458C574-CE24-1240-BBBF-68A2CF03C7B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1469"/>
                  <a:ext cx="0" cy="23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8" name="Line 225">
                  <a:extLst>
                    <a:ext uri="{FF2B5EF4-FFF2-40B4-BE49-F238E27FC236}">
                      <a16:creationId xmlns:a16="http://schemas.microsoft.com/office/drawing/2014/main" id="{C321E15E-CDC3-5F45-BC84-8C13C5F5AD9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9" y="1469"/>
                  <a:ext cx="346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9" name="Rectangle 227">
                  <a:extLst>
                    <a:ext uri="{FF2B5EF4-FFF2-40B4-BE49-F238E27FC236}">
                      <a16:creationId xmlns:a16="http://schemas.microsoft.com/office/drawing/2014/main" id="{352AE2CE-BF4A-F744-91D3-2D37300C130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89" y="1354"/>
                  <a:ext cx="345" cy="57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24" name="Freeform 341">
                <a:extLst>
                  <a:ext uri="{FF2B5EF4-FFF2-40B4-BE49-F238E27FC236}">
                    <a16:creationId xmlns:a16="http://schemas.microsoft.com/office/drawing/2014/main" id="{9F68F632-1100-874C-99C3-9508730EF1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17" y="605"/>
                <a:ext cx="345" cy="633"/>
              </a:xfrm>
              <a:custGeom>
                <a:avLst/>
                <a:gdLst>
                  <a:gd name="T0" fmla="*/ 173 w 345"/>
                  <a:gd name="T1" fmla="*/ 0 h 633"/>
                  <a:gd name="T2" fmla="*/ 0 w 345"/>
                  <a:gd name="T3" fmla="*/ 230 h 633"/>
                  <a:gd name="T4" fmla="*/ 173 w 345"/>
                  <a:gd name="T5" fmla="*/ 633 h 633"/>
                  <a:gd name="T6" fmla="*/ 345 w 345"/>
                  <a:gd name="T7" fmla="*/ 230 h 633"/>
                  <a:gd name="T8" fmla="*/ 173 w 345"/>
                  <a:gd name="T9" fmla="*/ 0 h 63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45"/>
                  <a:gd name="T16" fmla="*/ 0 h 633"/>
                  <a:gd name="T17" fmla="*/ 345 w 345"/>
                  <a:gd name="T18" fmla="*/ 633 h 63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45" h="633">
                    <a:moveTo>
                      <a:pt x="173" y="0"/>
                    </a:moveTo>
                    <a:lnTo>
                      <a:pt x="0" y="230"/>
                    </a:lnTo>
                    <a:lnTo>
                      <a:pt x="173" y="633"/>
                    </a:lnTo>
                    <a:lnTo>
                      <a:pt x="345" y="230"/>
                    </a:lnTo>
                    <a:lnTo>
                      <a:pt x="173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0" name="Group 210">
              <a:extLst>
                <a:ext uri="{FF2B5EF4-FFF2-40B4-BE49-F238E27FC236}">
                  <a16:creationId xmlns:a16="http://schemas.microsoft.com/office/drawing/2014/main" id="{65B1591A-89A3-E640-BAFD-1C3C75E5B70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95242" y="3372120"/>
              <a:ext cx="304800" cy="762000"/>
              <a:chOff x="3216" y="1728"/>
              <a:chExt cx="192" cy="480"/>
            </a:xfrm>
          </p:grpSpPr>
          <p:sp>
            <p:nvSpPr>
              <p:cNvPr id="31" name="Line 8">
                <a:extLst>
                  <a:ext uri="{FF2B5EF4-FFF2-40B4-BE49-F238E27FC236}">
                    <a16:creationId xmlns:a16="http://schemas.microsoft.com/office/drawing/2014/main" id="{AA28F7E4-0EC5-0D43-85E9-BC3975363D4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Line 9">
                <a:extLst>
                  <a:ext uri="{FF2B5EF4-FFF2-40B4-BE49-F238E27FC236}">
                    <a16:creationId xmlns:a16="http://schemas.microsoft.com/office/drawing/2014/main" id="{5371E576-D68A-CD44-85EC-8C54215E478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" name="Line 10">
                <a:extLst>
                  <a:ext uri="{FF2B5EF4-FFF2-40B4-BE49-F238E27FC236}">
                    <a16:creationId xmlns:a16="http://schemas.microsoft.com/office/drawing/2014/main" id="{828EAF54-5FF4-5748-8C87-E8A18718972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" name="Line 11">
                <a:extLst>
                  <a:ext uri="{FF2B5EF4-FFF2-40B4-BE49-F238E27FC236}">
                    <a16:creationId xmlns:a16="http://schemas.microsoft.com/office/drawing/2014/main" id="{8E9C2CD8-0013-0F4D-AB13-1D710BC832A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8C4750D-F339-8541-8CEE-323133434FE6}"/>
                </a:ext>
              </a:extLst>
            </p:cNvPr>
            <p:cNvSpPr txBox="1"/>
            <p:nvPr/>
          </p:nvSpPr>
          <p:spPr>
            <a:xfrm>
              <a:off x="6600200" y="2613091"/>
              <a:ext cx="677680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18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270 pF</a:t>
              </a:r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0640874A-360A-CD47-BE96-6BABE5CC76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36201" y="3369216"/>
              <a:ext cx="943461" cy="3515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38" name="Group 222">
              <a:extLst>
                <a:ext uri="{FF2B5EF4-FFF2-40B4-BE49-F238E27FC236}">
                  <a16:creationId xmlns:a16="http://schemas.microsoft.com/office/drawing/2014/main" id="{21DC862F-8D3E-1045-9C20-AEFEC9286CC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95242" y="4077182"/>
              <a:ext cx="304800" cy="381000"/>
              <a:chOff x="4272" y="3072"/>
              <a:chExt cx="192" cy="240"/>
            </a:xfrm>
          </p:grpSpPr>
          <p:sp>
            <p:nvSpPr>
              <p:cNvPr id="39" name="Line 99">
                <a:extLst>
                  <a:ext uri="{FF2B5EF4-FFF2-40B4-BE49-F238E27FC236}">
                    <a16:creationId xmlns:a16="http://schemas.microsoft.com/office/drawing/2014/main" id="{064898D2-980C-034A-92D1-94CE650C5A5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" name="Line 100">
                <a:extLst>
                  <a:ext uri="{FF2B5EF4-FFF2-40B4-BE49-F238E27FC236}">
                    <a16:creationId xmlns:a16="http://schemas.microsoft.com/office/drawing/2014/main" id="{A0652FCD-9B56-974F-A97A-D6221DDAC6A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Line 101">
                <a:extLst>
                  <a:ext uri="{FF2B5EF4-FFF2-40B4-BE49-F238E27FC236}">
                    <a16:creationId xmlns:a16="http://schemas.microsoft.com/office/drawing/2014/main" id="{24BE3ADD-062B-C54F-9A71-8EEE2A202A0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" name="Line 102">
                <a:extLst>
                  <a:ext uri="{FF2B5EF4-FFF2-40B4-BE49-F238E27FC236}">
                    <a16:creationId xmlns:a16="http://schemas.microsoft.com/office/drawing/2014/main" id="{8E139B5B-E7CF-D34F-9470-FC3C83B0A0B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103">
                <a:extLst>
                  <a:ext uri="{FF2B5EF4-FFF2-40B4-BE49-F238E27FC236}">
                    <a16:creationId xmlns:a16="http://schemas.microsoft.com/office/drawing/2014/main" id="{FE4FC8E8-10A5-3E4D-B94E-7F1EE3A3B67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Line 104">
                <a:extLst>
                  <a:ext uri="{FF2B5EF4-FFF2-40B4-BE49-F238E27FC236}">
                    <a16:creationId xmlns:a16="http://schemas.microsoft.com/office/drawing/2014/main" id="{842BD3EC-1B95-4146-B5BD-7A57E93CE8E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210CA890-E181-6B40-B67F-179E25A6370D}"/>
                </a:ext>
              </a:extLst>
            </p:cNvPr>
            <p:cNvCxnSpPr>
              <a:cxnSpLocks/>
            </p:cNvCxnSpPr>
            <p:nvPr/>
          </p:nvCxnSpPr>
          <p:spPr>
            <a:xfrm>
              <a:off x="4174511" y="3715020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48" name="Group 222">
              <a:extLst>
                <a:ext uri="{FF2B5EF4-FFF2-40B4-BE49-F238E27FC236}">
                  <a16:creationId xmlns:a16="http://schemas.microsoft.com/office/drawing/2014/main" id="{B4D80310-2F0C-B347-AF4F-CD98FC15628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28944" y="3708694"/>
              <a:ext cx="304800" cy="381000"/>
              <a:chOff x="4272" y="3072"/>
              <a:chExt cx="192" cy="240"/>
            </a:xfrm>
          </p:grpSpPr>
          <p:sp>
            <p:nvSpPr>
              <p:cNvPr id="49" name="Line 99">
                <a:extLst>
                  <a:ext uri="{FF2B5EF4-FFF2-40B4-BE49-F238E27FC236}">
                    <a16:creationId xmlns:a16="http://schemas.microsoft.com/office/drawing/2014/main" id="{7D27C4E1-5DB0-1847-96E7-B2F908B77A9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" name="Line 100">
                <a:extLst>
                  <a:ext uri="{FF2B5EF4-FFF2-40B4-BE49-F238E27FC236}">
                    <a16:creationId xmlns:a16="http://schemas.microsoft.com/office/drawing/2014/main" id="{A7D22094-3A59-154C-BAA9-31A90A4D0D4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" name="Line 101">
                <a:extLst>
                  <a:ext uri="{FF2B5EF4-FFF2-40B4-BE49-F238E27FC236}">
                    <a16:creationId xmlns:a16="http://schemas.microsoft.com/office/drawing/2014/main" id="{43CE2E4A-76E0-DE48-806F-FE5502AA44A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" name="Line 102">
                <a:extLst>
                  <a:ext uri="{FF2B5EF4-FFF2-40B4-BE49-F238E27FC236}">
                    <a16:creationId xmlns:a16="http://schemas.microsoft.com/office/drawing/2014/main" id="{396B7D5E-2BEC-CC47-80C7-E6F0F7051AD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" name="Line 103">
                <a:extLst>
                  <a:ext uri="{FF2B5EF4-FFF2-40B4-BE49-F238E27FC236}">
                    <a16:creationId xmlns:a16="http://schemas.microsoft.com/office/drawing/2014/main" id="{1342B3A3-A29B-3648-892F-1537AD9ACBE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Line 104">
                <a:extLst>
                  <a:ext uri="{FF2B5EF4-FFF2-40B4-BE49-F238E27FC236}">
                    <a16:creationId xmlns:a16="http://schemas.microsoft.com/office/drawing/2014/main" id="{F557A125-72B2-5E45-86C3-9E57D2DECEC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6" name="Group 210">
              <a:extLst>
                <a:ext uri="{FF2B5EF4-FFF2-40B4-BE49-F238E27FC236}">
                  <a16:creationId xmlns:a16="http://schemas.microsoft.com/office/drawing/2014/main" id="{162EDA88-A0ED-F94F-B686-78E9A93C04B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222440" y="3294059"/>
              <a:ext cx="304800" cy="762000"/>
              <a:chOff x="3216" y="1728"/>
              <a:chExt cx="192" cy="480"/>
            </a:xfrm>
          </p:grpSpPr>
          <p:sp>
            <p:nvSpPr>
              <p:cNvPr id="57" name="Line 8">
                <a:extLst>
                  <a:ext uri="{FF2B5EF4-FFF2-40B4-BE49-F238E27FC236}">
                    <a16:creationId xmlns:a16="http://schemas.microsoft.com/office/drawing/2014/main" id="{4568C2EC-DE25-3840-9C94-82C79DBEB31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" name="Line 9">
                <a:extLst>
                  <a:ext uri="{FF2B5EF4-FFF2-40B4-BE49-F238E27FC236}">
                    <a16:creationId xmlns:a16="http://schemas.microsoft.com/office/drawing/2014/main" id="{3434A5A1-317F-5B4E-8EA3-C7BC589209B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9" name="Line 10">
                <a:extLst>
                  <a:ext uri="{FF2B5EF4-FFF2-40B4-BE49-F238E27FC236}">
                    <a16:creationId xmlns:a16="http://schemas.microsoft.com/office/drawing/2014/main" id="{508E33E7-2DFC-434F-AD40-1A40346D7B1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" name="Line 11">
                <a:extLst>
                  <a:ext uri="{FF2B5EF4-FFF2-40B4-BE49-F238E27FC236}">
                    <a16:creationId xmlns:a16="http://schemas.microsoft.com/office/drawing/2014/main" id="{B898D4D2-6A66-7F45-9E62-B20538B9A14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1" name="Group 210">
              <a:extLst>
                <a:ext uri="{FF2B5EF4-FFF2-40B4-BE49-F238E27FC236}">
                  <a16:creationId xmlns:a16="http://schemas.microsoft.com/office/drawing/2014/main" id="{CD0752AE-3FBE-AE45-BA95-6CB374050D69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6592400" y="2916863"/>
              <a:ext cx="304800" cy="762000"/>
              <a:chOff x="3216" y="1728"/>
              <a:chExt cx="192" cy="480"/>
            </a:xfrm>
          </p:grpSpPr>
          <p:sp>
            <p:nvSpPr>
              <p:cNvPr id="62" name="Line 8">
                <a:extLst>
                  <a:ext uri="{FF2B5EF4-FFF2-40B4-BE49-F238E27FC236}">
                    <a16:creationId xmlns:a16="http://schemas.microsoft.com/office/drawing/2014/main" id="{6807E55A-2A31-7D41-8BAD-AF2417E3F8F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3" name="Line 9">
                <a:extLst>
                  <a:ext uri="{FF2B5EF4-FFF2-40B4-BE49-F238E27FC236}">
                    <a16:creationId xmlns:a16="http://schemas.microsoft.com/office/drawing/2014/main" id="{616AD6FE-0AAD-D146-BD39-8A63B80E7E3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" name="Line 10">
                <a:extLst>
                  <a:ext uri="{FF2B5EF4-FFF2-40B4-BE49-F238E27FC236}">
                    <a16:creationId xmlns:a16="http://schemas.microsoft.com/office/drawing/2014/main" id="{D06DCD95-EBD9-0348-B73A-7AE630B8E77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" name="Line 11">
                <a:extLst>
                  <a:ext uri="{FF2B5EF4-FFF2-40B4-BE49-F238E27FC236}">
                    <a16:creationId xmlns:a16="http://schemas.microsoft.com/office/drawing/2014/main" id="{B7E380BB-F6AB-1E42-80A6-186F64D544D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E07195BB-4B92-EA4F-B751-0911355F7CC6}"/>
                </a:ext>
              </a:extLst>
            </p:cNvPr>
            <p:cNvCxnSpPr>
              <a:cxnSpLocks/>
            </p:cNvCxnSpPr>
            <p:nvPr/>
          </p:nvCxnSpPr>
          <p:spPr>
            <a:xfrm>
              <a:off x="5686361" y="2963436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7DF48F10-6AAA-3646-B36A-CBAE0ED8C915}"/>
                </a:ext>
              </a:extLst>
            </p:cNvPr>
            <p:cNvCxnSpPr>
              <a:cxnSpLocks/>
            </p:cNvCxnSpPr>
            <p:nvPr/>
          </p:nvCxnSpPr>
          <p:spPr>
            <a:xfrm>
              <a:off x="6077499" y="2424771"/>
              <a:ext cx="0" cy="544718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B9522848-109E-1045-B2DD-1D1A31FAEB1E}"/>
                </a:ext>
              </a:extLst>
            </p:cNvPr>
            <p:cNvSpPr/>
            <p:nvPr/>
          </p:nvSpPr>
          <p:spPr>
            <a:xfrm>
              <a:off x="6039785" y="239036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8B500DAD-9CC8-D944-8321-39F7AD5D63F1}"/>
                </a:ext>
              </a:extLst>
            </p:cNvPr>
            <p:cNvSpPr txBox="1"/>
            <p:nvPr/>
          </p:nvSpPr>
          <p:spPr>
            <a:xfrm flipH="1">
              <a:off x="5909036" y="1944507"/>
              <a:ext cx="352938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8V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3DECCBE6-E44E-584C-BFF2-3B3A1D0273C0}"/>
                </a:ext>
              </a:extLst>
            </p:cNvPr>
            <p:cNvCxnSpPr>
              <a:cxnSpLocks/>
            </p:cNvCxnSpPr>
            <p:nvPr/>
          </p:nvCxnSpPr>
          <p:spPr>
            <a:xfrm>
              <a:off x="4174511" y="4260620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0E049EA-D327-A249-B755-D349E2DFDD9B}"/>
                </a:ext>
              </a:extLst>
            </p:cNvPr>
            <p:cNvCxnSpPr>
              <a:cxnSpLocks/>
            </p:cNvCxnSpPr>
            <p:nvPr/>
          </p:nvCxnSpPr>
          <p:spPr>
            <a:xfrm>
              <a:off x="5686361" y="4244996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7CFBBED7-77CE-2947-92A4-4A06FF707CDE}"/>
                </a:ext>
              </a:extLst>
            </p:cNvPr>
            <p:cNvCxnSpPr>
              <a:cxnSpLocks/>
            </p:cNvCxnSpPr>
            <p:nvPr/>
          </p:nvCxnSpPr>
          <p:spPr>
            <a:xfrm>
              <a:off x="5667050" y="3303303"/>
              <a:ext cx="687919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DB3654AC-EF68-5742-B93F-74F35B44B6B2}"/>
                </a:ext>
              </a:extLst>
            </p:cNvPr>
            <p:cNvSpPr/>
            <p:nvPr/>
          </p:nvSpPr>
          <p:spPr>
            <a:xfrm>
              <a:off x="6322815" y="325034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3012F69B-33EA-1D42-BBBC-AE32AF8ACB5C}"/>
                </a:ext>
              </a:extLst>
            </p:cNvPr>
            <p:cNvCxnSpPr>
              <a:cxnSpLocks/>
            </p:cNvCxnSpPr>
            <p:nvPr/>
          </p:nvCxnSpPr>
          <p:spPr>
            <a:xfrm>
              <a:off x="7125800" y="3273244"/>
              <a:ext cx="0" cy="1165978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77" name="Group 222">
              <a:extLst>
                <a:ext uri="{FF2B5EF4-FFF2-40B4-BE49-F238E27FC236}">
                  <a16:creationId xmlns:a16="http://schemas.microsoft.com/office/drawing/2014/main" id="{DE8601DD-37E2-4044-8604-ADE1B2329D4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980208" y="4319222"/>
              <a:ext cx="304800" cy="381000"/>
              <a:chOff x="4272" y="3072"/>
              <a:chExt cx="192" cy="240"/>
            </a:xfrm>
          </p:grpSpPr>
          <p:sp>
            <p:nvSpPr>
              <p:cNvPr id="78" name="Line 99">
                <a:extLst>
                  <a:ext uri="{FF2B5EF4-FFF2-40B4-BE49-F238E27FC236}">
                    <a16:creationId xmlns:a16="http://schemas.microsoft.com/office/drawing/2014/main" id="{B62CE209-560F-CF48-AA71-16165E22D85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" name="Line 100">
                <a:extLst>
                  <a:ext uri="{FF2B5EF4-FFF2-40B4-BE49-F238E27FC236}">
                    <a16:creationId xmlns:a16="http://schemas.microsoft.com/office/drawing/2014/main" id="{6E6A4B4F-33A9-4E47-93A4-78F826A5D8C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" name="Line 101">
                <a:extLst>
                  <a:ext uri="{FF2B5EF4-FFF2-40B4-BE49-F238E27FC236}">
                    <a16:creationId xmlns:a16="http://schemas.microsoft.com/office/drawing/2014/main" id="{6BCAB3F3-C947-0C41-8E66-ADE6C19A01B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" name="Line 102">
                <a:extLst>
                  <a:ext uri="{FF2B5EF4-FFF2-40B4-BE49-F238E27FC236}">
                    <a16:creationId xmlns:a16="http://schemas.microsoft.com/office/drawing/2014/main" id="{7FA5EE99-8A96-1B4D-A9AE-81A47A4A0EB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" name="Line 103">
                <a:extLst>
                  <a:ext uri="{FF2B5EF4-FFF2-40B4-BE49-F238E27FC236}">
                    <a16:creationId xmlns:a16="http://schemas.microsoft.com/office/drawing/2014/main" id="{C83E24A7-FA54-954B-87D7-7755D6D82AC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3" name="Line 104">
                <a:extLst>
                  <a:ext uri="{FF2B5EF4-FFF2-40B4-BE49-F238E27FC236}">
                    <a16:creationId xmlns:a16="http://schemas.microsoft.com/office/drawing/2014/main" id="{2A8CFBB7-066A-334A-B27C-BD8DE009B80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59F99A13-39BF-D246-BCEB-3DC232FE2E8A}"/>
                </a:ext>
              </a:extLst>
            </p:cNvPr>
            <p:cNvCxnSpPr>
              <a:cxnSpLocks/>
            </p:cNvCxnSpPr>
            <p:nvPr/>
          </p:nvCxnSpPr>
          <p:spPr>
            <a:xfrm>
              <a:off x="4191483" y="4258225"/>
              <a:ext cx="0" cy="37236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83DF7DB8-0E1D-7D4D-BE42-21225E51E49A}"/>
                </a:ext>
              </a:extLst>
            </p:cNvPr>
            <p:cNvCxnSpPr>
              <a:cxnSpLocks/>
            </p:cNvCxnSpPr>
            <p:nvPr/>
          </p:nvCxnSpPr>
          <p:spPr>
            <a:xfrm>
              <a:off x="6081972" y="4237361"/>
              <a:ext cx="0" cy="37236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41A88435-FAD7-9E44-A3A7-8058A046B43B}"/>
                </a:ext>
              </a:extLst>
            </p:cNvPr>
            <p:cNvSpPr/>
            <p:nvPr/>
          </p:nvSpPr>
          <p:spPr>
            <a:xfrm>
              <a:off x="6028899" y="455662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711D2E2D-FD48-9346-A100-CB9ECE14CE64}"/>
                </a:ext>
              </a:extLst>
            </p:cNvPr>
            <p:cNvSpPr/>
            <p:nvPr/>
          </p:nvSpPr>
          <p:spPr>
            <a:xfrm>
              <a:off x="4156557" y="462193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CD8CA988-2506-4E45-9ED6-92B0D9FFBA9C}"/>
                </a:ext>
              </a:extLst>
            </p:cNvPr>
            <p:cNvSpPr txBox="1"/>
            <p:nvPr/>
          </p:nvSpPr>
          <p:spPr>
            <a:xfrm>
              <a:off x="3008468" y="3397797"/>
              <a:ext cx="677680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15.       +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2.2uF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812905C4-074D-2748-BD74-94581E75DFCF}"/>
                </a:ext>
              </a:extLst>
            </p:cNvPr>
            <p:cNvSpPr txBox="1"/>
            <p:nvPr/>
          </p:nvSpPr>
          <p:spPr>
            <a:xfrm>
              <a:off x="5848795" y="3514016"/>
              <a:ext cx="677680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17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50 pF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4991BE1D-7CA7-2B47-B4EC-1C20B5E14E85}"/>
                </a:ext>
              </a:extLst>
            </p:cNvPr>
            <p:cNvSpPr txBox="1"/>
            <p:nvPr/>
          </p:nvSpPr>
          <p:spPr>
            <a:xfrm>
              <a:off x="6322815" y="4214054"/>
              <a:ext cx="79057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4.91 MHz</a:t>
              </a:r>
            </a:p>
          </p:txBody>
        </p: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CDBC87F2-2A52-A74E-B9D7-21B3A5C5CA1D}"/>
                </a:ext>
              </a:extLst>
            </p:cNvPr>
            <p:cNvCxnSpPr>
              <a:cxnSpLocks/>
            </p:cNvCxnSpPr>
            <p:nvPr/>
          </p:nvCxnSpPr>
          <p:spPr>
            <a:xfrm>
              <a:off x="4168434" y="2947718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1406151E-0F73-7B41-B9AB-EDA5122C1EB4}"/>
                </a:ext>
              </a:extLst>
            </p:cNvPr>
            <p:cNvSpPr/>
            <p:nvPr/>
          </p:nvSpPr>
          <p:spPr>
            <a:xfrm>
              <a:off x="4097571" y="290427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31C045F5-7AEA-C240-8736-570EF93385C1}"/>
                </a:ext>
              </a:extLst>
            </p:cNvPr>
            <p:cNvSpPr txBox="1"/>
            <p:nvPr/>
          </p:nvSpPr>
          <p:spPr>
            <a:xfrm>
              <a:off x="3846238" y="2995528"/>
              <a:ext cx="583813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IF in</a:t>
              </a:r>
            </a:p>
          </p:txBody>
        </p:sp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414D0E39-2C45-AB40-BFC0-1B78AE44026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01774" y="3490596"/>
              <a:ext cx="165646" cy="305588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602DA78F-6470-9C46-B10D-ADCAC1118B9A}"/>
                </a:ext>
              </a:extLst>
            </p:cNvPr>
            <p:cNvCxnSpPr>
              <a:cxnSpLocks/>
            </p:cNvCxnSpPr>
            <p:nvPr/>
          </p:nvCxnSpPr>
          <p:spPr>
            <a:xfrm>
              <a:off x="5682982" y="4037234"/>
              <a:ext cx="687919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9E204B3C-37A5-2C44-B7B4-629B63A553D0}"/>
                </a:ext>
              </a:extLst>
            </p:cNvPr>
            <p:cNvSpPr/>
            <p:nvPr/>
          </p:nvSpPr>
          <p:spPr>
            <a:xfrm>
              <a:off x="6330157" y="399663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8C25A6D1-98D1-544E-A9B1-380E7EDBEB59}"/>
                </a:ext>
              </a:extLst>
            </p:cNvPr>
            <p:cNvCxnSpPr>
              <a:cxnSpLocks/>
            </p:cNvCxnSpPr>
            <p:nvPr/>
          </p:nvCxnSpPr>
          <p:spPr>
            <a:xfrm>
              <a:off x="3648624" y="2834346"/>
              <a:ext cx="0" cy="544718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911FFD38-2F66-7E4F-9CFD-3F042F4CC8AE}"/>
                </a:ext>
              </a:extLst>
            </p:cNvPr>
            <p:cNvSpPr/>
            <p:nvPr/>
          </p:nvSpPr>
          <p:spPr>
            <a:xfrm>
              <a:off x="3610910" y="279994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56855B85-2383-9F42-A531-81D03A8387C6}"/>
                </a:ext>
              </a:extLst>
            </p:cNvPr>
            <p:cNvSpPr txBox="1"/>
            <p:nvPr/>
          </p:nvSpPr>
          <p:spPr>
            <a:xfrm flipH="1">
              <a:off x="2995496" y="2439807"/>
              <a:ext cx="580428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1.4V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05397876-A468-F64B-9312-5E95CFDD3363}"/>
                </a:ext>
              </a:extLst>
            </p:cNvPr>
            <p:cNvSpPr/>
            <p:nvPr/>
          </p:nvSpPr>
          <p:spPr>
            <a:xfrm>
              <a:off x="3603818" y="333511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837363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Diodes, transformers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51645" y="1481592"/>
                <a:ext cx="6394134" cy="4552011"/>
              </a:xfrm>
            </p:spPr>
            <p:txBody>
              <a:bodyPr>
                <a:normAutofit/>
              </a:bodyPr>
              <a:lstStyle/>
              <a:p>
                <a:pPr marL="342900" indent="-342900"/>
                <a:r>
                  <a:rPr lang="en-US" sz="2000" dirty="0">
                    <a:ea typeface="Arial" charset="0"/>
                    <a:cs typeface="Arial" charset="0"/>
                  </a:rPr>
                  <a:t>Diodes</a:t>
                </a:r>
              </a:p>
              <a:p>
                <a:pPr marL="800100" lvl="1" indent="-342900"/>
                <a:r>
                  <a:rPr lang="en-US" sz="2000" dirty="0">
                    <a:ea typeface="Arial" charset="0"/>
                    <a:cs typeface="Arial" charset="0"/>
                  </a:rPr>
                  <a:t>Devices that allow current to flow only in one direction  </a:t>
                </a:r>
              </a:p>
              <a:p>
                <a:pPr marL="800100" lvl="1" indent="-342900"/>
                <a:r>
                  <a:rPr lang="en-US" sz="2000" dirty="0">
                    <a:ea typeface="Arial" charset="0"/>
                    <a:cs typeface="Arial" charset="0"/>
                  </a:rPr>
                  <a:t>Silicon diodes, for example have, essentially infinite resistance if V</a:t>
                </a:r>
                <a:r>
                  <a:rPr lang="en-US" sz="2000" baseline="-25000" dirty="0">
                    <a:ea typeface="Arial" charset="0"/>
                    <a:cs typeface="Arial" charset="0"/>
                  </a:rPr>
                  <a:t>ac</a:t>
                </a:r>
                <a:r>
                  <a:rPr lang="en-US" sz="2000" dirty="0">
                    <a:ea typeface="Arial" charset="0"/>
                    <a:cs typeface="Arial" charset="0"/>
                  </a:rPr>
                  <a:t>&lt;0, that is if the cathode is at a higher potential than the anode and very low resistance if V</a:t>
                </a:r>
                <a:r>
                  <a:rPr lang="en-US" sz="2000" baseline="-25000" dirty="0">
                    <a:ea typeface="Arial" charset="0"/>
                    <a:cs typeface="Arial" charset="0"/>
                  </a:rPr>
                  <a:t>ac</a:t>
                </a:r>
                <a:r>
                  <a:rPr lang="en-US" sz="2000" dirty="0">
                    <a:ea typeface="Arial" charset="0"/>
                    <a:cs typeface="Arial" charset="0"/>
                  </a:rPr>
                  <a:t>&gt; .7V.</a:t>
                </a:r>
              </a:p>
              <a:p>
                <a:pPr marL="800100" lvl="1" indent="-342900"/>
                <a:r>
                  <a:rPr lang="en-US" sz="2000" dirty="0">
                    <a:ea typeface="Arial" charset="0"/>
                    <a:cs typeface="Arial" charset="0"/>
                  </a:rPr>
                  <a:t>The cathode is usually labelled with a band</a:t>
                </a:r>
                <a:endParaRPr lang="en-US" sz="2000" dirty="0"/>
              </a:p>
              <a:p>
                <a:r>
                  <a:rPr lang="en-US" sz="2000" dirty="0"/>
                  <a:t>Transformers</a:t>
                </a:r>
              </a:p>
              <a:p>
                <a:pPr lvl="1"/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AC only: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𝑁</m:t>
                        </m:r>
                        <m:r>
                          <a:rPr lang="en-US" sz="2000" i="1" baseline="-25000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𝑁</m:t>
                        </m:r>
                        <m:r>
                          <a:rPr lang="en-US" sz="2000" i="1" baseline="-25000">
                            <a:latin typeface="Cambria Math" panose="02040503050406030204" pitchFamily="18" charset="0"/>
                            <a:cs typeface="Arial" charset="0"/>
                          </a:rPr>
                          <m:t>1</m:t>
                        </m:r>
                      </m:den>
                    </m:f>
                  </m:oMath>
                </a14:m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  <m:r>
                          <a:rPr lang="en-US" sz="2000" i="1" baseline="-25000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  <m:r>
                          <a:rPr lang="en-US" sz="2000" i="1" baseline="-25000">
                            <a:latin typeface="Cambria Math" panose="02040503050406030204" pitchFamily="18" charset="0"/>
                            <a:cs typeface="Arial" charset="0"/>
                          </a:rPr>
                          <m:t>1</m:t>
                        </m:r>
                      </m:den>
                    </m:f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1645" y="1481592"/>
                <a:ext cx="6394134" cy="4552011"/>
              </a:xfrm>
              <a:blipFill>
                <a:blip r:embed="rId2"/>
                <a:stretch>
                  <a:fillRect l="-792" t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5</a:t>
            </a:fld>
            <a:endParaRPr lang="en-US"/>
          </a:p>
        </p:txBody>
      </p:sp>
      <p:grpSp>
        <p:nvGrpSpPr>
          <p:cNvPr id="17" name="Group 218">
            <a:extLst>
              <a:ext uri="{FF2B5EF4-FFF2-40B4-BE49-F238E27FC236}">
                <a16:creationId xmlns:a16="http://schemas.microsoft.com/office/drawing/2014/main" id="{12E4260C-AFCF-A448-A882-249F30AFFC44}"/>
              </a:ext>
            </a:extLst>
          </p:cNvPr>
          <p:cNvGrpSpPr>
            <a:grpSpLocks/>
          </p:cNvGrpSpPr>
          <p:nvPr/>
        </p:nvGrpSpPr>
        <p:grpSpPr bwMode="auto">
          <a:xfrm>
            <a:off x="7870623" y="1936892"/>
            <a:ext cx="169863" cy="762000"/>
            <a:chOff x="5280" y="1200"/>
            <a:chExt cx="107" cy="480"/>
          </a:xfrm>
        </p:grpSpPr>
        <p:sp>
          <p:nvSpPr>
            <p:cNvPr id="18" name="Line 106">
              <a:extLst>
                <a:ext uri="{FF2B5EF4-FFF2-40B4-BE49-F238E27FC236}">
                  <a16:creationId xmlns:a16="http://schemas.microsoft.com/office/drawing/2014/main" id="{6F99A77C-8909-6E43-BA05-26DA228DA962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5339" y="1200"/>
              <a:ext cx="0" cy="19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Line 107">
              <a:extLst>
                <a:ext uri="{FF2B5EF4-FFF2-40B4-BE49-F238E27FC236}">
                  <a16:creationId xmlns:a16="http://schemas.microsoft.com/office/drawing/2014/main" id="{AF8A9222-21F4-354D-85D2-78AA081C8EBA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5291" y="1392"/>
              <a:ext cx="96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Freeform 108">
              <a:extLst>
                <a:ext uri="{FF2B5EF4-FFF2-40B4-BE49-F238E27FC236}">
                  <a16:creationId xmlns:a16="http://schemas.microsoft.com/office/drawing/2014/main" id="{9FD1129D-439C-034B-B06A-F86DFFFF68B4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5280" y="1392"/>
              <a:ext cx="96" cy="96"/>
            </a:xfrm>
            <a:custGeom>
              <a:avLst/>
              <a:gdLst>
                <a:gd name="T0" fmla="*/ 5 w 288"/>
                <a:gd name="T1" fmla="*/ 0 h 240"/>
                <a:gd name="T2" fmla="*/ 0 w 288"/>
                <a:gd name="T3" fmla="*/ 15 h 240"/>
                <a:gd name="T4" fmla="*/ 11 w 288"/>
                <a:gd name="T5" fmla="*/ 15 h 240"/>
                <a:gd name="T6" fmla="*/ 5 w 288"/>
                <a:gd name="T7" fmla="*/ 0 h 24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88"/>
                <a:gd name="T13" fmla="*/ 0 h 240"/>
                <a:gd name="T14" fmla="*/ 288 w 288"/>
                <a:gd name="T15" fmla="*/ 240 h 24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88" h="240">
                  <a:moveTo>
                    <a:pt x="144" y="0"/>
                  </a:moveTo>
                  <a:lnTo>
                    <a:pt x="0" y="240"/>
                  </a:lnTo>
                  <a:lnTo>
                    <a:pt x="288" y="240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chemeClr val="tx1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Line 109">
              <a:extLst>
                <a:ext uri="{FF2B5EF4-FFF2-40B4-BE49-F238E27FC236}">
                  <a16:creationId xmlns:a16="http://schemas.microsoft.com/office/drawing/2014/main" id="{59AD921A-15A5-7A4E-8F6A-2B8318ED3543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5328" y="1488"/>
              <a:ext cx="0" cy="19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24" name="Picture 2" descr="page96image2528923696">
            <a:extLst>
              <a:ext uri="{FF2B5EF4-FFF2-40B4-BE49-F238E27FC236}">
                <a16:creationId xmlns:a16="http://schemas.microsoft.com/office/drawing/2014/main" id="{D9E4543F-287B-304B-8ABC-C21CD1B70F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81073" y="1923460"/>
            <a:ext cx="165100" cy="102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3748D0F-4368-F146-9B63-D2EDAA76045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99390" y="432421"/>
            <a:ext cx="2457605" cy="2457605"/>
          </a:xfrm>
          <a:prstGeom prst="rect">
            <a:avLst/>
          </a:prstGeom>
        </p:spPr>
      </p:pic>
      <p:grpSp>
        <p:nvGrpSpPr>
          <p:cNvPr id="13" name="Group 340">
            <a:extLst>
              <a:ext uri="{FF2B5EF4-FFF2-40B4-BE49-F238E27FC236}">
                <a16:creationId xmlns:a16="http://schemas.microsoft.com/office/drawing/2014/main" id="{D24F12C2-5689-FA49-996A-476EFEB49901}"/>
              </a:ext>
            </a:extLst>
          </p:cNvPr>
          <p:cNvGrpSpPr>
            <a:grpSpLocks/>
          </p:cNvGrpSpPr>
          <p:nvPr/>
        </p:nvGrpSpPr>
        <p:grpSpPr bwMode="auto">
          <a:xfrm>
            <a:off x="7649334" y="4665769"/>
            <a:ext cx="428942" cy="870802"/>
            <a:chOff x="3811" y="1642"/>
            <a:chExt cx="288" cy="524"/>
          </a:xfrm>
        </p:grpSpPr>
        <p:grpSp>
          <p:nvGrpSpPr>
            <p:cNvPr id="14" name="Group 77">
              <a:extLst>
                <a:ext uri="{FF2B5EF4-FFF2-40B4-BE49-F238E27FC236}">
                  <a16:creationId xmlns:a16="http://schemas.microsoft.com/office/drawing/2014/main" id="{276713F2-CE59-E541-A33E-E4D3B0092DE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11" y="1648"/>
              <a:ext cx="288" cy="518"/>
              <a:chOff x="1142" y="2160"/>
              <a:chExt cx="759" cy="1209"/>
            </a:xfrm>
          </p:grpSpPr>
          <p:grpSp>
            <p:nvGrpSpPr>
              <p:cNvPr id="16" name="Group 78">
                <a:extLst>
                  <a:ext uri="{FF2B5EF4-FFF2-40B4-BE49-F238E27FC236}">
                    <a16:creationId xmlns:a16="http://schemas.microsoft.com/office/drawing/2014/main" id="{B2DFD973-4567-6D4F-ADF8-01E3064D353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603" y="2160"/>
                <a:ext cx="298" cy="1209"/>
                <a:chOff x="451" y="2160"/>
                <a:chExt cx="298" cy="1209"/>
              </a:xfrm>
            </p:grpSpPr>
            <p:grpSp>
              <p:nvGrpSpPr>
                <p:cNvPr id="48" name="Group 79">
                  <a:extLst>
                    <a:ext uri="{FF2B5EF4-FFF2-40B4-BE49-F238E27FC236}">
                      <a16:creationId xmlns:a16="http://schemas.microsoft.com/office/drawing/2014/main" id="{1474F4D5-499E-D740-9F90-16750AA2ED0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621"/>
                  <a:ext cx="230" cy="115"/>
                  <a:chOff x="576" y="2218"/>
                  <a:chExt cx="230" cy="230"/>
                </a:xfrm>
              </p:grpSpPr>
              <p:sp>
                <p:nvSpPr>
                  <p:cNvPr id="67" name="Freeform 80">
                    <a:extLst>
                      <a:ext uri="{FF2B5EF4-FFF2-40B4-BE49-F238E27FC236}">
                        <a16:creationId xmlns:a16="http://schemas.microsoft.com/office/drawing/2014/main" id="{FC3F8FE3-DDAB-A74E-8BB9-0E99BC93BE8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68" name="Freeform 81">
                    <a:extLst>
                      <a:ext uri="{FF2B5EF4-FFF2-40B4-BE49-F238E27FC236}">
                        <a16:creationId xmlns:a16="http://schemas.microsoft.com/office/drawing/2014/main" id="{15CDD2FB-0C99-AB46-9FFB-35E27C09B7B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</p:grpSp>
            <p:grpSp>
              <p:nvGrpSpPr>
                <p:cNvPr id="49" name="Group 82">
                  <a:extLst>
                    <a:ext uri="{FF2B5EF4-FFF2-40B4-BE49-F238E27FC236}">
                      <a16:creationId xmlns:a16="http://schemas.microsoft.com/office/drawing/2014/main" id="{0D6B7AF7-3878-F64C-8591-FEE637D6A71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448"/>
                  <a:ext cx="230" cy="115"/>
                  <a:chOff x="576" y="2218"/>
                  <a:chExt cx="230" cy="230"/>
                </a:xfrm>
              </p:grpSpPr>
              <p:sp>
                <p:nvSpPr>
                  <p:cNvPr id="65" name="Freeform 83">
                    <a:extLst>
                      <a:ext uri="{FF2B5EF4-FFF2-40B4-BE49-F238E27FC236}">
                        <a16:creationId xmlns:a16="http://schemas.microsoft.com/office/drawing/2014/main" id="{776CA8C1-0B26-7646-A9CE-317E641E4A5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66" name="Freeform 84">
                    <a:extLst>
                      <a:ext uri="{FF2B5EF4-FFF2-40B4-BE49-F238E27FC236}">
                        <a16:creationId xmlns:a16="http://schemas.microsoft.com/office/drawing/2014/main" id="{CCFBC925-8BC1-6F4A-A809-A9BC1A5A761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</p:grpSp>
            <p:sp>
              <p:nvSpPr>
                <p:cNvPr id="50" name="Freeform 85">
                  <a:extLst>
                    <a:ext uri="{FF2B5EF4-FFF2-40B4-BE49-F238E27FC236}">
                      <a16:creationId xmlns:a16="http://schemas.microsoft.com/office/drawing/2014/main" id="{2EFD6B61-5DA8-714A-B3F8-857809EC8F5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506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51" name="Freeform 86">
                  <a:extLst>
                    <a:ext uri="{FF2B5EF4-FFF2-40B4-BE49-F238E27FC236}">
                      <a16:creationId xmlns:a16="http://schemas.microsoft.com/office/drawing/2014/main" id="{09A362EE-8D16-9F4A-B69E-3B30BC96DC9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678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grpSp>
              <p:nvGrpSpPr>
                <p:cNvPr id="52" name="Group 87">
                  <a:extLst>
                    <a:ext uri="{FF2B5EF4-FFF2-40B4-BE49-F238E27FC236}">
                      <a16:creationId xmlns:a16="http://schemas.microsoft.com/office/drawing/2014/main" id="{6C5D2CB2-5ACB-6A4D-9B49-8AB7B56B556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794"/>
                  <a:ext cx="230" cy="115"/>
                  <a:chOff x="576" y="2218"/>
                  <a:chExt cx="230" cy="230"/>
                </a:xfrm>
              </p:grpSpPr>
              <p:sp>
                <p:nvSpPr>
                  <p:cNvPr id="63" name="Freeform 88">
                    <a:extLst>
                      <a:ext uri="{FF2B5EF4-FFF2-40B4-BE49-F238E27FC236}">
                        <a16:creationId xmlns:a16="http://schemas.microsoft.com/office/drawing/2014/main" id="{023E7AE3-8BD1-0B4A-AF0D-865894613C5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64" name="Freeform 89">
                    <a:extLst>
                      <a:ext uri="{FF2B5EF4-FFF2-40B4-BE49-F238E27FC236}">
                        <a16:creationId xmlns:a16="http://schemas.microsoft.com/office/drawing/2014/main" id="{6BFAFA56-00D1-5346-A454-F6DEEEC750C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</p:grpSp>
            <p:grpSp>
              <p:nvGrpSpPr>
                <p:cNvPr id="53" name="Group 90">
                  <a:extLst>
                    <a:ext uri="{FF2B5EF4-FFF2-40B4-BE49-F238E27FC236}">
                      <a16:creationId xmlns:a16="http://schemas.microsoft.com/office/drawing/2014/main" id="{739AD818-C1EB-2B41-BBCF-D7CB8BADBFB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967"/>
                  <a:ext cx="230" cy="115"/>
                  <a:chOff x="576" y="2218"/>
                  <a:chExt cx="230" cy="230"/>
                </a:xfrm>
              </p:grpSpPr>
              <p:sp>
                <p:nvSpPr>
                  <p:cNvPr id="61" name="Freeform 91">
                    <a:extLst>
                      <a:ext uri="{FF2B5EF4-FFF2-40B4-BE49-F238E27FC236}">
                        <a16:creationId xmlns:a16="http://schemas.microsoft.com/office/drawing/2014/main" id="{8EA10EB3-C68E-2F43-876D-FDEC4F0D941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62" name="Freeform 92">
                    <a:extLst>
                      <a:ext uri="{FF2B5EF4-FFF2-40B4-BE49-F238E27FC236}">
                        <a16:creationId xmlns:a16="http://schemas.microsoft.com/office/drawing/2014/main" id="{91274343-AEA5-EC47-A5F7-F064DB6460A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</p:grpSp>
            <p:sp>
              <p:nvSpPr>
                <p:cNvPr id="54" name="Freeform 93">
                  <a:extLst>
                    <a:ext uri="{FF2B5EF4-FFF2-40B4-BE49-F238E27FC236}">
                      <a16:creationId xmlns:a16="http://schemas.microsoft.com/office/drawing/2014/main" id="{CDA53E80-4FF9-244F-9D5A-4686FA28A1F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851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grpSp>
              <p:nvGrpSpPr>
                <p:cNvPr id="55" name="Group 94">
                  <a:extLst>
                    <a:ext uri="{FF2B5EF4-FFF2-40B4-BE49-F238E27FC236}">
                      <a16:creationId xmlns:a16="http://schemas.microsoft.com/office/drawing/2014/main" id="{847457BB-59C6-3F46-A1C9-1FDD11F3A1E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76" y="2160"/>
                  <a:ext cx="135" cy="345"/>
                  <a:chOff x="576" y="2160"/>
                  <a:chExt cx="135" cy="345"/>
                </a:xfrm>
              </p:grpSpPr>
              <p:sp>
                <p:nvSpPr>
                  <p:cNvPr id="59" name="Freeform 95">
                    <a:extLst>
                      <a:ext uri="{FF2B5EF4-FFF2-40B4-BE49-F238E27FC236}">
                        <a16:creationId xmlns:a16="http://schemas.microsoft.com/office/drawing/2014/main" id="{E6E196D7-34D4-CC41-82AB-65C3931EBC6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60" name="Line 96">
                    <a:extLst>
                      <a:ext uri="{FF2B5EF4-FFF2-40B4-BE49-F238E27FC236}">
                        <a16:creationId xmlns:a16="http://schemas.microsoft.com/office/drawing/2014/main" id="{2D04CB8A-379C-844F-825E-69F3B0F260A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56" name="Group 97">
                  <a:extLst>
                    <a:ext uri="{FF2B5EF4-FFF2-40B4-BE49-F238E27FC236}">
                      <a16:creationId xmlns:a16="http://schemas.microsoft.com/office/drawing/2014/main" id="{D293B75A-9570-2D4C-8AEE-5772C066D97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V="1">
                  <a:off x="576" y="3024"/>
                  <a:ext cx="135" cy="345"/>
                  <a:chOff x="576" y="2160"/>
                  <a:chExt cx="135" cy="345"/>
                </a:xfrm>
              </p:grpSpPr>
              <p:sp>
                <p:nvSpPr>
                  <p:cNvPr id="57" name="Freeform 98">
                    <a:extLst>
                      <a:ext uri="{FF2B5EF4-FFF2-40B4-BE49-F238E27FC236}">
                        <a16:creationId xmlns:a16="http://schemas.microsoft.com/office/drawing/2014/main" id="{B67EE60B-3CEF-1649-8E0A-9A2B309A5FF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58" name="Line 99">
                    <a:extLst>
                      <a:ext uri="{FF2B5EF4-FFF2-40B4-BE49-F238E27FC236}">
                        <a16:creationId xmlns:a16="http://schemas.microsoft.com/office/drawing/2014/main" id="{7669B8AB-321A-C54F-A2D6-2AA875B3EAD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22" name="Group 100">
                <a:extLst>
                  <a:ext uri="{FF2B5EF4-FFF2-40B4-BE49-F238E27FC236}">
                    <a16:creationId xmlns:a16="http://schemas.microsoft.com/office/drawing/2014/main" id="{9912D017-EF9E-2247-BEB0-3F9D1274EDE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142" y="2160"/>
                <a:ext cx="298" cy="1209"/>
                <a:chOff x="451" y="2160"/>
                <a:chExt cx="298" cy="1209"/>
              </a:xfrm>
            </p:grpSpPr>
            <p:grpSp>
              <p:nvGrpSpPr>
                <p:cNvPr id="27" name="Group 101">
                  <a:extLst>
                    <a:ext uri="{FF2B5EF4-FFF2-40B4-BE49-F238E27FC236}">
                      <a16:creationId xmlns:a16="http://schemas.microsoft.com/office/drawing/2014/main" id="{8F579CDB-E41C-0F4C-B803-CE7F29BC847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621"/>
                  <a:ext cx="230" cy="115"/>
                  <a:chOff x="576" y="2218"/>
                  <a:chExt cx="230" cy="230"/>
                </a:xfrm>
              </p:grpSpPr>
              <p:sp>
                <p:nvSpPr>
                  <p:cNvPr id="46" name="Freeform 102">
                    <a:extLst>
                      <a:ext uri="{FF2B5EF4-FFF2-40B4-BE49-F238E27FC236}">
                        <a16:creationId xmlns:a16="http://schemas.microsoft.com/office/drawing/2014/main" id="{E801E522-44D0-7F48-A079-7A5AB48DEE6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47" name="Freeform 103">
                    <a:extLst>
                      <a:ext uri="{FF2B5EF4-FFF2-40B4-BE49-F238E27FC236}">
                        <a16:creationId xmlns:a16="http://schemas.microsoft.com/office/drawing/2014/main" id="{91D85F0B-7772-4F44-BE21-A44361B7605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</p:grpSp>
            <p:grpSp>
              <p:nvGrpSpPr>
                <p:cNvPr id="28" name="Group 104">
                  <a:extLst>
                    <a:ext uri="{FF2B5EF4-FFF2-40B4-BE49-F238E27FC236}">
                      <a16:creationId xmlns:a16="http://schemas.microsoft.com/office/drawing/2014/main" id="{F72C7B06-E77C-E949-9C48-C77EC75322C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448"/>
                  <a:ext cx="230" cy="115"/>
                  <a:chOff x="576" y="2218"/>
                  <a:chExt cx="230" cy="230"/>
                </a:xfrm>
              </p:grpSpPr>
              <p:sp>
                <p:nvSpPr>
                  <p:cNvPr id="44" name="Freeform 105">
                    <a:extLst>
                      <a:ext uri="{FF2B5EF4-FFF2-40B4-BE49-F238E27FC236}">
                        <a16:creationId xmlns:a16="http://schemas.microsoft.com/office/drawing/2014/main" id="{82136B63-080F-D74C-9A34-E7E23DCFB89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45" name="Freeform 106">
                    <a:extLst>
                      <a:ext uri="{FF2B5EF4-FFF2-40B4-BE49-F238E27FC236}">
                        <a16:creationId xmlns:a16="http://schemas.microsoft.com/office/drawing/2014/main" id="{0ADA8C92-988A-3745-AA3E-DF0B40DCA45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</p:grpSp>
            <p:sp>
              <p:nvSpPr>
                <p:cNvPr id="29" name="Freeform 107">
                  <a:extLst>
                    <a:ext uri="{FF2B5EF4-FFF2-40B4-BE49-F238E27FC236}">
                      <a16:creationId xmlns:a16="http://schemas.microsoft.com/office/drawing/2014/main" id="{54B833C1-602F-254E-A0AE-D33BB17F274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506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30" name="Freeform 108">
                  <a:extLst>
                    <a:ext uri="{FF2B5EF4-FFF2-40B4-BE49-F238E27FC236}">
                      <a16:creationId xmlns:a16="http://schemas.microsoft.com/office/drawing/2014/main" id="{ABDA0DBF-995C-A244-83F0-05C7031E4AE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678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grpSp>
              <p:nvGrpSpPr>
                <p:cNvPr id="31" name="Group 109">
                  <a:extLst>
                    <a:ext uri="{FF2B5EF4-FFF2-40B4-BE49-F238E27FC236}">
                      <a16:creationId xmlns:a16="http://schemas.microsoft.com/office/drawing/2014/main" id="{6F0CCEF2-BC19-D241-ABE1-F02CB4499D6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794"/>
                  <a:ext cx="230" cy="115"/>
                  <a:chOff x="576" y="2218"/>
                  <a:chExt cx="230" cy="230"/>
                </a:xfrm>
              </p:grpSpPr>
              <p:sp>
                <p:nvSpPr>
                  <p:cNvPr id="42" name="Freeform 110">
                    <a:extLst>
                      <a:ext uri="{FF2B5EF4-FFF2-40B4-BE49-F238E27FC236}">
                        <a16:creationId xmlns:a16="http://schemas.microsoft.com/office/drawing/2014/main" id="{6976ED89-5C2A-B741-98F4-393E1D7D041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43" name="Freeform 111">
                    <a:extLst>
                      <a:ext uri="{FF2B5EF4-FFF2-40B4-BE49-F238E27FC236}">
                        <a16:creationId xmlns:a16="http://schemas.microsoft.com/office/drawing/2014/main" id="{408D39F6-F4E1-584E-8E66-809EAFA7E14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</p:grpSp>
            <p:grpSp>
              <p:nvGrpSpPr>
                <p:cNvPr id="32" name="Group 112">
                  <a:extLst>
                    <a:ext uri="{FF2B5EF4-FFF2-40B4-BE49-F238E27FC236}">
                      <a16:creationId xmlns:a16="http://schemas.microsoft.com/office/drawing/2014/main" id="{BC9AC4D3-0479-D442-B98A-C603FFA368D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967"/>
                  <a:ext cx="230" cy="115"/>
                  <a:chOff x="576" y="2218"/>
                  <a:chExt cx="230" cy="230"/>
                </a:xfrm>
              </p:grpSpPr>
              <p:sp>
                <p:nvSpPr>
                  <p:cNvPr id="40" name="Freeform 113">
                    <a:extLst>
                      <a:ext uri="{FF2B5EF4-FFF2-40B4-BE49-F238E27FC236}">
                        <a16:creationId xmlns:a16="http://schemas.microsoft.com/office/drawing/2014/main" id="{77ED6AEB-8FC3-C24D-847D-D47C99BE84E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41" name="Freeform 114">
                    <a:extLst>
                      <a:ext uri="{FF2B5EF4-FFF2-40B4-BE49-F238E27FC236}">
                        <a16:creationId xmlns:a16="http://schemas.microsoft.com/office/drawing/2014/main" id="{9EF33689-6F9F-0444-A1C8-BD80C318DBF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</p:grpSp>
            <p:sp>
              <p:nvSpPr>
                <p:cNvPr id="33" name="Freeform 115">
                  <a:extLst>
                    <a:ext uri="{FF2B5EF4-FFF2-40B4-BE49-F238E27FC236}">
                      <a16:creationId xmlns:a16="http://schemas.microsoft.com/office/drawing/2014/main" id="{213084AF-10B5-E54F-A7CE-D5819FA9251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851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grpSp>
              <p:nvGrpSpPr>
                <p:cNvPr id="34" name="Group 116">
                  <a:extLst>
                    <a:ext uri="{FF2B5EF4-FFF2-40B4-BE49-F238E27FC236}">
                      <a16:creationId xmlns:a16="http://schemas.microsoft.com/office/drawing/2014/main" id="{BDCD70B4-6EC1-B942-9829-55A67CEFDDF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76" y="2160"/>
                  <a:ext cx="135" cy="345"/>
                  <a:chOff x="576" y="2160"/>
                  <a:chExt cx="135" cy="345"/>
                </a:xfrm>
              </p:grpSpPr>
              <p:sp>
                <p:nvSpPr>
                  <p:cNvPr id="38" name="Freeform 117">
                    <a:extLst>
                      <a:ext uri="{FF2B5EF4-FFF2-40B4-BE49-F238E27FC236}">
                        <a16:creationId xmlns:a16="http://schemas.microsoft.com/office/drawing/2014/main" id="{5A544FDE-2180-AF43-8857-116602C0C89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39" name="Line 118">
                    <a:extLst>
                      <a:ext uri="{FF2B5EF4-FFF2-40B4-BE49-F238E27FC236}">
                        <a16:creationId xmlns:a16="http://schemas.microsoft.com/office/drawing/2014/main" id="{F340C061-09BC-8F4D-9627-E193D99B103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5" name="Group 119">
                  <a:extLst>
                    <a:ext uri="{FF2B5EF4-FFF2-40B4-BE49-F238E27FC236}">
                      <a16:creationId xmlns:a16="http://schemas.microsoft.com/office/drawing/2014/main" id="{43D10984-F259-CA44-88C2-853A19C93079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V="1">
                  <a:off x="576" y="3024"/>
                  <a:ext cx="135" cy="345"/>
                  <a:chOff x="576" y="2160"/>
                  <a:chExt cx="135" cy="345"/>
                </a:xfrm>
              </p:grpSpPr>
              <p:sp>
                <p:nvSpPr>
                  <p:cNvPr id="36" name="Freeform 120">
                    <a:extLst>
                      <a:ext uri="{FF2B5EF4-FFF2-40B4-BE49-F238E27FC236}">
                        <a16:creationId xmlns:a16="http://schemas.microsoft.com/office/drawing/2014/main" id="{97F79D4C-B267-AD44-A6EE-7076CA0AB76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37" name="Line 121">
                    <a:extLst>
                      <a:ext uri="{FF2B5EF4-FFF2-40B4-BE49-F238E27FC236}">
                        <a16:creationId xmlns:a16="http://schemas.microsoft.com/office/drawing/2014/main" id="{F529E034-53C4-0546-AD50-E72FDF087C5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23" name="Line 122">
                <a:extLst>
                  <a:ext uri="{FF2B5EF4-FFF2-40B4-BE49-F238E27FC236}">
                    <a16:creationId xmlns:a16="http://schemas.microsoft.com/office/drawing/2014/main" id="{201151BE-DBDB-644D-84C7-3A230159B61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498" y="2333"/>
                <a:ext cx="0" cy="86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" name="Line 123">
                <a:extLst>
                  <a:ext uri="{FF2B5EF4-FFF2-40B4-BE49-F238E27FC236}">
                    <a16:creationId xmlns:a16="http://schemas.microsoft.com/office/drawing/2014/main" id="{97793286-C947-154F-87C4-FBE381E46F4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555" y="2333"/>
                <a:ext cx="0" cy="86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5" name="Freeform 339">
              <a:extLst>
                <a:ext uri="{FF2B5EF4-FFF2-40B4-BE49-F238E27FC236}">
                  <a16:creationId xmlns:a16="http://schemas.microsoft.com/office/drawing/2014/main" id="{5447607B-2E70-4644-A1E0-0B81D98D9D7F}"/>
                </a:ext>
              </a:extLst>
            </p:cNvPr>
            <p:cNvSpPr>
              <a:spLocks/>
            </p:cNvSpPr>
            <p:nvPr/>
          </p:nvSpPr>
          <p:spPr bwMode="auto">
            <a:xfrm>
              <a:off x="3859" y="1642"/>
              <a:ext cx="173" cy="518"/>
            </a:xfrm>
            <a:custGeom>
              <a:avLst/>
              <a:gdLst>
                <a:gd name="T0" fmla="*/ 0 w 173"/>
                <a:gd name="T1" fmla="*/ 0 h 518"/>
                <a:gd name="T2" fmla="*/ 173 w 173"/>
                <a:gd name="T3" fmla="*/ 0 h 518"/>
                <a:gd name="T4" fmla="*/ 173 w 173"/>
                <a:gd name="T5" fmla="*/ 518 h 518"/>
                <a:gd name="T6" fmla="*/ 0 w 173"/>
                <a:gd name="T7" fmla="*/ 518 h 518"/>
                <a:gd name="T8" fmla="*/ 0 w 173"/>
                <a:gd name="T9" fmla="*/ 0 h 51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73"/>
                <a:gd name="T16" fmla="*/ 0 h 518"/>
                <a:gd name="T17" fmla="*/ 173 w 173"/>
                <a:gd name="T18" fmla="*/ 518 h 51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73" h="518">
                  <a:moveTo>
                    <a:pt x="0" y="0"/>
                  </a:moveTo>
                  <a:lnTo>
                    <a:pt x="173" y="0"/>
                  </a:lnTo>
                  <a:lnTo>
                    <a:pt x="173" y="518"/>
                  </a:lnTo>
                  <a:lnTo>
                    <a:pt x="0" y="518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</p:grpSp>
      <p:pic>
        <p:nvPicPr>
          <p:cNvPr id="69" name="Picture 68">
            <a:extLst>
              <a:ext uri="{FF2B5EF4-FFF2-40B4-BE49-F238E27FC236}">
                <a16:creationId xmlns:a16="http://schemas.microsoft.com/office/drawing/2014/main" id="{B767BDBC-8E0F-8F47-9B4F-AE326DBA61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92299" y="4290645"/>
            <a:ext cx="3697955" cy="2080099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C76DC166-6C1E-2648-9947-820131B85846}"/>
              </a:ext>
            </a:extLst>
          </p:cNvPr>
          <p:cNvSpPr txBox="1"/>
          <p:nvPr/>
        </p:nvSpPr>
        <p:spPr>
          <a:xfrm>
            <a:off x="9099390" y="3290791"/>
            <a:ext cx="2597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Credit: Make Electronics</a:t>
            </a:r>
          </a:p>
        </p:txBody>
      </p:sp>
    </p:spTree>
    <p:extLst>
      <p:ext uri="{BB962C8B-B14F-4D97-AF65-F5344CB8AC3E}">
        <p14:creationId xmlns:p14="http://schemas.microsoft.com/office/powerpoint/2010/main" val="353371608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91442" y="81967"/>
            <a:ext cx="11593874" cy="7561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800" dirty="0" err="1"/>
              <a:t>Norcal</a:t>
            </a:r>
            <a:r>
              <a:rPr lang="en-US" sz="4800" dirty="0"/>
              <a:t> AGC</a:t>
            </a:r>
            <a:endParaRPr sz="48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F1C74A0-FA88-EA41-9ED2-A81181A4523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50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BF1687-B21C-5C47-A42B-DE430E308A07}"/>
              </a:ext>
            </a:extLst>
          </p:cNvPr>
          <p:cNvSpPr txBox="1"/>
          <p:nvPr/>
        </p:nvSpPr>
        <p:spPr>
          <a:xfrm>
            <a:off x="307321" y="842631"/>
            <a:ext cx="1731749" cy="83099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Connect to</a:t>
            </a:r>
          </a:p>
          <a:p>
            <a:pPr defTabSz="457200" latinLnBrk="1" hangingPunct="0"/>
            <a:r>
              <a:rPr lang="en-US" sz="1600" dirty="0">
                <a:solidFill>
                  <a:srgbClr val="000000"/>
                </a:solidFill>
              </a:rPr>
              <a:t>function generator</a:t>
            </a:r>
          </a:p>
          <a:p>
            <a:pPr defTabSz="457200" latinLnBrk="1" hangingPunct="0"/>
            <a:r>
              <a:rPr lang="en-US" sz="1600" dirty="0">
                <a:solidFill>
                  <a:srgbClr val="000000"/>
                </a:solidFill>
              </a:rPr>
              <a:t>through 300K, here</a:t>
            </a:r>
            <a:endParaRPr lang="en-US" sz="16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8823955-A16C-0C4B-9258-87253E8ADF36}"/>
              </a:ext>
            </a:extLst>
          </p:cNvPr>
          <p:cNvGrpSpPr/>
          <p:nvPr/>
        </p:nvGrpSpPr>
        <p:grpSpPr>
          <a:xfrm>
            <a:off x="1921935" y="1331924"/>
            <a:ext cx="8234749" cy="5176673"/>
            <a:chOff x="1921935" y="1331924"/>
            <a:chExt cx="8234749" cy="5176673"/>
          </a:xfrm>
        </p:grpSpPr>
        <p:grpSp>
          <p:nvGrpSpPr>
            <p:cNvPr id="21" name="Group 218">
              <a:extLst>
                <a:ext uri="{FF2B5EF4-FFF2-40B4-BE49-F238E27FC236}">
                  <a16:creationId xmlns:a16="http://schemas.microsoft.com/office/drawing/2014/main" id="{F290FA59-D5D9-7B44-9D75-8B89C34A7C48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4121412" y="3624239"/>
              <a:ext cx="152400" cy="762000"/>
              <a:chOff x="5280" y="1200"/>
              <a:chExt cx="96" cy="480"/>
            </a:xfrm>
          </p:grpSpPr>
          <p:sp>
            <p:nvSpPr>
              <p:cNvPr id="22" name="Line 106">
                <a:extLst>
                  <a:ext uri="{FF2B5EF4-FFF2-40B4-BE49-F238E27FC236}">
                    <a16:creationId xmlns:a16="http://schemas.microsoft.com/office/drawing/2014/main" id="{A152338D-C2E7-4447-9946-569C486A0F4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20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Line 107">
                <a:extLst>
                  <a:ext uri="{FF2B5EF4-FFF2-40B4-BE49-F238E27FC236}">
                    <a16:creationId xmlns:a16="http://schemas.microsoft.com/office/drawing/2014/main" id="{8333DC25-6AA4-4A4E-8DA6-9B2C5BB4460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280" y="1392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Freeform 108">
                <a:extLst>
                  <a:ext uri="{FF2B5EF4-FFF2-40B4-BE49-F238E27FC236}">
                    <a16:creationId xmlns:a16="http://schemas.microsoft.com/office/drawing/2014/main" id="{792B1F8D-800B-C147-813B-519A5974C73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280" y="1392"/>
                <a:ext cx="96" cy="96"/>
              </a:xfrm>
              <a:custGeom>
                <a:avLst/>
                <a:gdLst>
                  <a:gd name="T0" fmla="*/ 0 w 288"/>
                  <a:gd name="T1" fmla="*/ 0 h 240"/>
                  <a:gd name="T2" fmla="*/ 0 w 288"/>
                  <a:gd name="T3" fmla="*/ 1 h 240"/>
                  <a:gd name="T4" fmla="*/ 0 w 288"/>
                  <a:gd name="T5" fmla="*/ 1 h 240"/>
                  <a:gd name="T6" fmla="*/ 0 w 288"/>
                  <a:gd name="T7" fmla="*/ 0 h 24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8"/>
                  <a:gd name="T13" fmla="*/ 0 h 240"/>
                  <a:gd name="T14" fmla="*/ 288 w 288"/>
                  <a:gd name="T15" fmla="*/ 240 h 24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8" h="240">
                    <a:moveTo>
                      <a:pt x="144" y="0"/>
                    </a:moveTo>
                    <a:lnTo>
                      <a:pt x="0" y="240"/>
                    </a:lnTo>
                    <a:lnTo>
                      <a:pt x="288" y="240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Line 109">
                <a:extLst>
                  <a:ext uri="{FF2B5EF4-FFF2-40B4-BE49-F238E27FC236}">
                    <a16:creationId xmlns:a16="http://schemas.microsoft.com/office/drawing/2014/main" id="{32CAC183-FE4A-7948-A77E-57248F18181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488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CC1354CA-0163-5049-9D3A-C7218FF8B321}"/>
                </a:ext>
              </a:extLst>
            </p:cNvPr>
            <p:cNvGrpSpPr/>
            <p:nvPr/>
          </p:nvGrpSpPr>
          <p:grpSpPr>
            <a:xfrm rot="16200000">
              <a:off x="3799769" y="3013646"/>
              <a:ext cx="796405" cy="519348"/>
              <a:chOff x="2940494" y="1205494"/>
              <a:chExt cx="796405" cy="519348"/>
            </a:xfrm>
          </p:grpSpPr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4268A716-2FC7-6948-B134-B183116B1A19}"/>
                  </a:ext>
                </a:extLst>
              </p:cNvPr>
              <p:cNvSpPr/>
              <p:nvPr/>
            </p:nvSpPr>
            <p:spPr>
              <a:xfrm>
                <a:off x="3104707" y="1205494"/>
                <a:ext cx="548640" cy="519348"/>
              </a:xfrm>
              <a:prstGeom prst="ellipse">
                <a:avLst/>
              </a:prstGeom>
              <a:solidFill>
                <a:srgbClr val="FFFFFF"/>
              </a:solidFill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4D38056F-3648-B649-A43E-27B624BFF76C}"/>
                  </a:ext>
                </a:extLst>
              </p:cNvPr>
              <p:cNvCxnSpPr/>
              <p:nvPr/>
            </p:nvCxnSpPr>
            <p:spPr>
              <a:xfrm>
                <a:off x="3375378" y="1303161"/>
                <a:ext cx="0" cy="313569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903BD616-D923-4748-A167-EBBD02CAE40A}"/>
                  </a:ext>
                </a:extLst>
              </p:cNvPr>
              <p:cNvCxnSpPr/>
              <p:nvPr/>
            </p:nvCxnSpPr>
            <p:spPr>
              <a:xfrm>
                <a:off x="2940494" y="1465136"/>
                <a:ext cx="365760" cy="0"/>
              </a:xfrm>
              <a:prstGeom prst="straightConnector1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  <a:tailEnd type="triangle"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0A95535D-571A-B74C-B5D1-D11D3B59BC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65496" y="1298216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13B6AB5E-8E9C-8042-B39D-6EFF9D334AE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71139" y="1608662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FD0C8FB8-B0F1-5342-9483-1FADE4E87809}"/>
                  </a:ext>
                </a:extLst>
              </p:cNvPr>
              <p:cNvCxnSpPr/>
              <p:nvPr/>
            </p:nvCxnSpPr>
            <p:spPr>
              <a:xfrm>
                <a:off x="3301998" y="1297515"/>
                <a:ext cx="0" cy="313569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A9C3AFB3-1CFE-9340-9221-FF9E1BED168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30318" y="2865591"/>
              <a:ext cx="497302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E9C3756-B54E-0843-9570-E5DE6604736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63504" y="2502722"/>
              <a:ext cx="0" cy="1856888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35" name="Group 210">
              <a:extLst>
                <a:ext uri="{FF2B5EF4-FFF2-40B4-BE49-F238E27FC236}">
                  <a16:creationId xmlns:a16="http://schemas.microsoft.com/office/drawing/2014/main" id="{8601FFAB-6D8C-BB47-982B-5C83987233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16663" y="3431166"/>
              <a:ext cx="304800" cy="762000"/>
              <a:chOff x="3216" y="1728"/>
              <a:chExt cx="192" cy="480"/>
            </a:xfrm>
          </p:grpSpPr>
          <p:sp>
            <p:nvSpPr>
              <p:cNvPr id="36" name="Line 8">
                <a:extLst>
                  <a:ext uri="{FF2B5EF4-FFF2-40B4-BE49-F238E27FC236}">
                    <a16:creationId xmlns:a16="http://schemas.microsoft.com/office/drawing/2014/main" id="{AB4213C0-F770-4C42-9BEB-FE71E5AF44A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Line 9">
                <a:extLst>
                  <a:ext uri="{FF2B5EF4-FFF2-40B4-BE49-F238E27FC236}">
                    <a16:creationId xmlns:a16="http://schemas.microsoft.com/office/drawing/2014/main" id="{FBC3AC73-F7C1-F140-B0CA-5385A8FA374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Line 10">
                <a:extLst>
                  <a:ext uri="{FF2B5EF4-FFF2-40B4-BE49-F238E27FC236}">
                    <a16:creationId xmlns:a16="http://schemas.microsoft.com/office/drawing/2014/main" id="{7294CA53-8621-2049-9EE8-1A1797E73A6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" name="Line 11">
                <a:extLst>
                  <a:ext uri="{FF2B5EF4-FFF2-40B4-BE49-F238E27FC236}">
                    <a16:creationId xmlns:a16="http://schemas.microsoft.com/office/drawing/2014/main" id="{1A598548-90A3-D54D-8D1C-7E461D738EB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510553E-FE83-A547-999F-D79AD8EDE00C}"/>
                </a:ext>
              </a:extLst>
            </p:cNvPr>
            <p:cNvSpPr txBox="1"/>
            <p:nvPr/>
          </p:nvSpPr>
          <p:spPr>
            <a:xfrm flipH="1">
              <a:off x="3600343" y="4399264"/>
              <a:ext cx="639868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28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100nF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Freeform 12">
              <a:extLst>
                <a:ext uri="{FF2B5EF4-FFF2-40B4-BE49-F238E27FC236}">
                  <a16:creationId xmlns:a16="http://schemas.microsoft.com/office/drawing/2014/main" id="{57B0F025-B606-0745-BEE4-1A7D443CB619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4121769" y="2110288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6EC7618-CC4A-C84B-9B91-AA89052BD12D}"/>
                </a:ext>
              </a:extLst>
            </p:cNvPr>
            <p:cNvSpPr txBox="1"/>
            <p:nvPr/>
          </p:nvSpPr>
          <p:spPr>
            <a:xfrm flipH="1">
              <a:off x="3976501" y="1842612"/>
              <a:ext cx="525365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20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4.7K</a:t>
              </a:r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32789654-A631-7A44-9551-167517E50B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62863" y="2885749"/>
              <a:ext cx="118872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9F565CC0-0306-7948-9299-8BDB881EC3E7}"/>
                </a:ext>
              </a:extLst>
            </p:cNvPr>
            <p:cNvSpPr/>
            <p:nvPr/>
          </p:nvSpPr>
          <p:spPr>
            <a:xfrm>
              <a:off x="2777616" y="284040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6" name="Group 222">
              <a:extLst>
                <a:ext uri="{FF2B5EF4-FFF2-40B4-BE49-F238E27FC236}">
                  <a16:creationId xmlns:a16="http://schemas.microsoft.com/office/drawing/2014/main" id="{2FC29EE7-005B-B649-9B1D-F9C2E4EE4A4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864059" y="5233496"/>
              <a:ext cx="304800" cy="381000"/>
              <a:chOff x="4272" y="3072"/>
              <a:chExt cx="192" cy="240"/>
            </a:xfrm>
          </p:grpSpPr>
          <p:sp>
            <p:nvSpPr>
              <p:cNvPr id="47" name="Line 99">
                <a:extLst>
                  <a:ext uri="{FF2B5EF4-FFF2-40B4-BE49-F238E27FC236}">
                    <a16:creationId xmlns:a16="http://schemas.microsoft.com/office/drawing/2014/main" id="{DA54065F-477B-E843-A43D-62CCC643A68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" name="Line 100">
                <a:extLst>
                  <a:ext uri="{FF2B5EF4-FFF2-40B4-BE49-F238E27FC236}">
                    <a16:creationId xmlns:a16="http://schemas.microsoft.com/office/drawing/2014/main" id="{AE6A6682-5E2D-5B48-A5D1-EF2EF15E5DB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" name="Line 101">
                <a:extLst>
                  <a:ext uri="{FF2B5EF4-FFF2-40B4-BE49-F238E27FC236}">
                    <a16:creationId xmlns:a16="http://schemas.microsoft.com/office/drawing/2014/main" id="{AFF69BCA-7E95-ED49-B58B-AE07A84D0AC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" name="Line 102">
                <a:extLst>
                  <a:ext uri="{FF2B5EF4-FFF2-40B4-BE49-F238E27FC236}">
                    <a16:creationId xmlns:a16="http://schemas.microsoft.com/office/drawing/2014/main" id="{EFCD329B-D942-394A-8B2F-943D7DCBDCF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" name="Line 103">
                <a:extLst>
                  <a:ext uri="{FF2B5EF4-FFF2-40B4-BE49-F238E27FC236}">
                    <a16:creationId xmlns:a16="http://schemas.microsoft.com/office/drawing/2014/main" id="{E3323266-6A64-4740-A80E-61AE46DC1EF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" name="Line 104">
                <a:extLst>
                  <a:ext uri="{FF2B5EF4-FFF2-40B4-BE49-F238E27FC236}">
                    <a16:creationId xmlns:a16="http://schemas.microsoft.com/office/drawing/2014/main" id="{09F18BFC-1690-E44C-8010-4CE4F055BFB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C47D29B2-8971-834B-9E38-75A2D94AA95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24432" y="5011172"/>
              <a:ext cx="2216" cy="69067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55" name="Group 218">
              <a:extLst>
                <a:ext uri="{FF2B5EF4-FFF2-40B4-BE49-F238E27FC236}">
                  <a16:creationId xmlns:a16="http://schemas.microsoft.com/office/drawing/2014/main" id="{79661CA2-CB51-6E43-A41D-3E33E31E223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127027" y="4359610"/>
              <a:ext cx="152400" cy="762000"/>
              <a:chOff x="5280" y="1200"/>
              <a:chExt cx="96" cy="480"/>
            </a:xfrm>
          </p:grpSpPr>
          <p:sp>
            <p:nvSpPr>
              <p:cNvPr id="56" name="Line 106">
                <a:extLst>
                  <a:ext uri="{FF2B5EF4-FFF2-40B4-BE49-F238E27FC236}">
                    <a16:creationId xmlns:a16="http://schemas.microsoft.com/office/drawing/2014/main" id="{A898C69E-D348-FF43-B406-281F8419BFA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20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" name="Line 107">
                <a:extLst>
                  <a:ext uri="{FF2B5EF4-FFF2-40B4-BE49-F238E27FC236}">
                    <a16:creationId xmlns:a16="http://schemas.microsoft.com/office/drawing/2014/main" id="{4CC2D767-E03B-1847-AA3C-E2028C580A4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280" y="1392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" name="Freeform 108">
                <a:extLst>
                  <a:ext uri="{FF2B5EF4-FFF2-40B4-BE49-F238E27FC236}">
                    <a16:creationId xmlns:a16="http://schemas.microsoft.com/office/drawing/2014/main" id="{F7B3F819-2E42-8E4C-A3A9-1244AEFECE3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280" y="1392"/>
                <a:ext cx="96" cy="96"/>
              </a:xfrm>
              <a:custGeom>
                <a:avLst/>
                <a:gdLst>
                  <a:gd name="T0" fmla="*/ 0 w 288"/>
                  <a:gd name="T1" fmla="*/ 0 h 240"/>
                  <a:gd name="T2" fmla="*/ 0 w 288"/>
                  <a:gd name="T3" fmla="*/ 1 h 240"/>
                  <a:gd name="T4" fmla="*/ 0 w 288"/>
                  <a:gd name="T5" fmla="*/ 1 h 240"/>
                  <a:gd name="T6" fmla="*/ 0 w 288"/>
                  <a:gd name="T7" fmla="*/ 0 h 24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8"/>
                  <a:gd name="T13" fmla="*/ 0 h 240"/>
                  <a:gd name="T14" fmla="*/ 288 w 288"/>
                  <a:gd name="T15" fmla="*/ 240 h 24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8" h="240">
                    <a:moveTo>
                      <a:pt x="144" y="0"/>
                    </a:moveTo>
                    <a:lnTo>
                      <a:pt x="0" y="240"/>
                    </a:lnTo>
                    <a:lnTo>
                      <a:pt x="288" y="240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9" name="Line 109">
                <a:extLst>
                  <a:ext uri="{FF2B5EF4-FFF2-40B4-BE49-F238E27FC236}">
                    <a16:creationId xmlns:a16="http://schemas.microsoft.com/office/drawing/2014/main" id="{1666C85C-453D-014D-8D69-BF88FE0A2E3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488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D996327D-ADBD-3E4A-B923-55D67846E25A}"/>
                </a:ext>
              </a:extLst>
            </p:cNvPr>
            <p:cNvGrpSpPr/>
            <p:nvPr/>
          </p:nvGrpSpPr>
          <p:grpSpPr>
            <a:xfrm rot="5400000">
              <a:off x="3799768" y="5182520"/>
              <a:ext cx="796405" cy="519348"/>
              <a:chOff x="2940494" y="1205493"/>
              <a:chExt cx="796405" cy="519348"/>
            </a:xfrm>
          </p:grpSpPr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FE571E27-F92F-A441-BA93-23ECBEEE5295}"/>
                  </a:ext>
                </a:extLst>
              </p:cNvPr>
              <p:cNvSpPr/>
              <p:nvPr/>
            </p:nvSpPr>
            <p:spPr>
              <a:xfrm>
                <a:off x="3104708" y="1205493"/>
                <a:ext cx="548640" cy="519348"/>
              </a:xfrm>
              <a:prstGeom prst="ellipse">
                <a:avLst/>
              </a:prstGeom>
              <a:solidFill>
                <a:srgbClr val="FFFFFF"/>
              </a:solidFill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0BA34C5E-E199-D745-BB52-6074D23A7E64}"/>
                  </a:ext>
                </a:extLst>
              </p:cNvPr>
              <p:cNvCxnSpPr/>
              <p:nvPr/>
            </p:nvCxnSpPr>
            <p:spPr>
              <a:xfrm>
                <a:off x="3375378" y="1303161"/>
                <a:ext cx="0" cy="313569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63" name="Straight Arrow Connector 62">
                <a:extLst>
                  <a:ext uri="{FF2B5EF4-FFF2-40B4-BE49-F238E27FC236}">
                    <a16:creationId xmlns:a16="http://schemas.microsoft.com/office/drawing/2014/main" id="{C8E3C9F8-F1F4-C842-8081-A9ED7EC4D9C5}"/>
                  </a:ext>
                </a:extLst>
              </p:cNvPr>
              <p:cNvCxnSpPr/>
              <p:nvPr/>
            </p:nvCxnSpPr>
            <p:spPr>
              <a:xfrm>
                <a:off x="2940494" y="1465136"/>
                <a:ext cx="365760" cy="0"/>
              </a:xfrm>
              <a:prstGeom prst="straightConnector1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  <a:tailEnd type="triangle"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52CA291E-BEB5-6741-8A9D-DE6DABFB4E1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65496" y="1298216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F3D52C24-C733-1E44-B19F-F807F4F0CFA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71139" y="1608662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E27A3780-4944-6245-B11B-C39BA6F1DFA1}"/>
                  </a:ext>
                </a:extLst>
              </p:cNvPr>
              <p:cNvCxnSpPr/>
              <p:nvPr/>
            </p:nvCxnSpPr>
            <p:spPr>
              <a:xfrm>
                <a:off x="3301998" y="1297515"/>
                <a:ext cx="0" cy="313569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grpSp>
          <p:nvGrpSpPr>
            <p:cNvPr id="67" name="Group 210">
              <a:extLst>
                <a:ext uri="{FF2B5EF4-FFF2-40B4-BE49-F238E27FC236}">
                  <a16:creationId xmlns:a16="http://schemas.microsoft.com/office/drawing/2014/main" id="{1A494400-8874-6A43-9984-6FBE1564CA1A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3675437" y="3982404"/>
              <a:ext cx="304800" cy="762000"/>
              <a:chOff x="3216" y="1728"/>
              <a:chExt cx="192" cy="480"/>
            </a:xfrm>
          </p:grpSpPr>
          <p:sp>
            <p:nvSpPr>
              <p:cNvPr id="68" name="Line 8">
                <a:extLst>
                  <a:ext uri="{FF2B5EF4-FFF2-40B4-BE49-F238E27FC236}">
                    <a16:creationId xmlns:a16="http://schemas.microsoft.com/office/drawing/2014/main" id="{9F1ADAFD-029F-D842-A305-CA45F021B11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" name="Line 9">
                <a:extLst>
                  <a:ext uri="{FF2B5EF4-FFF2-40B4-BE49-F238E27FC236}">
                    <a16:creationId xmlns:a16="http://schemas.microsoft.com/office/drawing/2014/main" id="{B8F1682F-DCD3-EA4E-A85B-EDEEFA02AC7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0" name="Line 10">
                <a:extLst>
                  <a:ext uri="{FF2B5EF4-FFF2-40B4-BE49-F238E27FC236}">
                    <a16:creationId xmlns:a16="http://schemas.microsoft.com/office/drawing/2014/main" id="{0FAF2128-0C16-4248-A640-DCDC86D6880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" name="Line 11">
                <a:extLst>
                  <a:ext uri="{FF2B5EF4-FFF2-40B4-BE49-F238E27FC236}">
                    <a16:creationId xmlns:a16="http://schemas.microsoft.com/office/drawing/2014/main" id="{B1620506-357C-7643-8270-16353FC7028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2" name="Group 222">
              <a:extLst>
                <a:ext uri="{FF2B5EF4-FFF2-40B4-BE49-F238E27FC236}">
                  <a16:creationId xmlns:a16="http://schemas.microsoft.com/office/drawing/2014/main" id="{063A8FE7-7632-C647-8831-0EB72EDC8D5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306082" y="4349362"/>
              <a:ext cx="304800" cy="381000"/>
              <a:chOff x="4272" y="3072"/>
              <a:chExt cx="192" cy="240"/>
            </a:xfrm>
          </p:grpSpPr>
          <p:sp>
            <p:nvSpPr>
              <p:cNvPr id="73" name="Line 99">
                <a:extLst>
                  <a:ext uri="{FF2B5EF4-FFF2-40B4-BE49-F238E27FC236}">
                    <a16:creationId xmlns:a16="http://schemas.microsoft.com/office/drawing/2014/main" id="{C90039D4-878E-9447-9518-476464EB484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" name="Line 100">
                <a:extLst>
                  <a:ext uri="{FF2B5EF4-FFF2-40B4-BE49-F238E27FC236}">
                    <a16:creationId xmlns:a16="http://schemas.microsoft.com/office/drawing/2014/main" id="{7F271614-896A-9F4E-8864-FCE7CD3ED88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" name="Line 101">
                <a:extLst>
                  <a:ext uri="{FF2B5EF4-FFF2-40B4-BE49-F238E27FC236}">
                    <a16:creationId xmlns:a16="http://schemas.microsoft.com/office/drawing/2014/main" id="{D446063A-E548-BF4B-BE48-98FBA062BA6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" name="Line 102">
                <a:extLst>
                  <a:ext uri="{FF2B5EF4-FFF2-40B4-BE49-F238E27FC236}">
                    <a16:creationId xmlns:a16="http://schemas.microsoft.com/office/drawing/2014/main" id="{27AD84D7-7C69-3B4E-AAD1-75C9B148924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" name="Line 103">
                <a:extLst>
                  <a:ext uri="{FF2B5EF4-FFF2-40B4-BE49-F238E27FC236}">
                    <a16:creationId xmlns:a16="http://schemas.microsoft.com/office/drawing/2014/main" id="{A2735121-CE13-8C40-A3BF-91F374B0EE0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" name="Line 104">
                <a:extLst>
                  <a:ext uri="{FF2B5EF4-FFF2-40B4-BE49-F238E27FC236}">
                    <a16:creationId xmlns:a16="http://schemas.microsoft.com/office/drawing/2014/main" id="{B356B735-EF73-D547-9BA0-DFC4D2DD459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9" name="Group 218">
              <a:extLst>
                <a:ext uri="{FF2B5EF4-FFF2-40B4-BE49-F238E27FC236}">
                  <a16:creationId xmlns:a16="http://schemas.microsoft.com/office/drawing/2014/main" id="{9300110E-A739-D34C-B938-3A7B5E8F1A20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4494903" y="3979816"/>
              <a:ext cx="152400" cy="762000"/>
              <a:chOff x="5280" y="1200"/>
              <a:chExt cx="96" cy="480"/>
            </a:xfrm>
          </p:grpSpPr>
          <p:sp>
            <p:nvSpPr>
              <p:cNvPr id="80" name="Line 106">
                <a:extLst>
                  <a:ext uri="{FF2B5EF4-FFF2-40B4-BE49-F238E27FC236}">
                    <a16:creationId xmlns:a16="http://schemas.microsoft.com/office/drawing/2014/main" id="{8929CB5A-62D5-AB46-B6C2-EB1B561A524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20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" name="Line 107">
                <a:extLst>
                  <a:ext uri="{FF2B5EF4-FFF2-40B4-BE49-F238E27FC236}">
                    <a16:creationId xmlns:a16="http://schemas.microsoft.com/office/drawing/2014/main" id="{28B6C147-F599-E745-A21E-260A5FEAE4C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280" y="1392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" name="Freeform 108">
                <a:extLst>
                  <a:ext uri="{FF2B5EF4-FFF2-40B4-BE49-F238E27FC236}">
                    <a16:creationId xmlns:a16="http://schemas.microsoft.com/office/drawing/2014/main" id="{1DB22573-379A-D245-B6AC-75C0C314A6D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280" y="1392"/>
                <a:ext cx="96" cy="96"/>
              </a:xfrm>
              <a:custGeom>
                <a:avLst/>
                <a:gdLst>
                  <a:gd name="T0" fmla="*/ 0 w 288"/>
                  <a:gd name="T1" fmla="*/ 0 h 240"/>
                  <a:gd name="T2" fmla="*/ 0 w 288"/>
                  <a:gd name="T3" fmla="*/ 1 h 240"/>
                  <a:gd name="T4" fmla="*/ 0 w 288"/>
                  <a:gd name="T5" fmla="*/ 1 h 240"/>
                  <a:gd name="T6" fmla="*/ 0 w 288"/>
                  <a:gd name="T7" fmla="*/ 0 h 24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8"/>
                  <a:gd name="T13" fmla="*/ 0 h 240"/>
                  <a:gd name="T14" fmla="*/ 288 w 288"/>
                  <a:gd name="T15" fmla="*/ 240 h 24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8" h="240">
                    <a:moveTo>
                      <a:pt x="144" y="0"/>
                    </a:moveTo>
                    <a:lnTo>
                      <a:pt x="0" y="240"/>
                    </a:lnTo>
                    <a:lnTo>
                      <a:pt x="288" y="240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3" name="Line 109">
                <a:extLst>
                  <a:ext uri="{FF2B5EF4-FFF2-40B4-BE49-F238E27FC236}">
                    <a16:creationId xmlns:a16="http://schemas.microsoft.com/office/drawing/2014/main" id="{07983ED5-0D42-EB40-925F-560694FEF0B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488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F196A604-03AD-5140-A2B1-7A27506AFF1A}"/>
                </a:ext>
              </a:extLst>
            </p:cNvPr>
            <p:cNvSpPr/>
            <p:nvPr/>
          </p:nvSpPr>
          <p:spPr>
            <a:xfrm>
              <a:off x="4149215" y="430660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Freeform 12">
              <a:extLst>
                <a:ext uri="{FF2B5EF4-FFF2-40B4-BE49-F238E27FC236}">
                  <a16:creationId xmlns:a16="http://schemas.microsoft.com/office/drawing/2014/main" id="{A5220537-4063-704E-9B39-6B5DAA69E9A4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3737735" y="3376603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6" name="Freeform 12">
              <a:extLst>
                <a:ext uri="{FF2B5EF4-FFF2-40B4-BE49-F238E27FC236}">
                  <a16:creationId xmlns:a16="http://schemas.microsoft.com/office/drawing/2014/main" id="{109F6345-0E16-0848-8490-5CBCC62A73BB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4562261" y="3389084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8" name="Freeform 12">
              <a:extLst>
                <a:ext uri="{FF2B5EF4-FFF2-40B4-BE49-F238E27FC236}">
                  <a16:creationId xmlns:a16="http://schemas.microsoft.com/office/drawing/2014/main" id="{DDAC9E68-563B-B241-9E95-41101578EAF7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3753501" y="4653606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9" name="Freeform 12">
              <a:extLst>
                <a:ext uri="{FF2B5EF4-FFF2-40B4-BE49-F238E27FC236}">
                  <a16:creationId xmlns:a16="http://schemas.microsoft.com/office/drawing/2014/main" id="{1D71EBEF-6842-4B45-A1EF-E6F3D209BB52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4497626" y="4658632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9FE10675-888F-7949-B9F0-9F0D89C913F3}"/>
                </a:ext>
              </a:extLst>
            </p:cNvPr>
            <p:cNvSpPr/>
            <p:nvPr/>
          </p:nvSpPr>
          <p:spPr>
            <a:xfrm>
              <a:off x="4154472" y="371277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C6095AA8-BC1E-9B4E-8591-09EA758C10D5}"/>
                </a:ext>
              </a:extLst>
            </p:cNvPr>
            <p:cNvSpPr/>
            <p:nvPr/>
          </p:nvSpPr>
          <p:spPr>
            <a:xfrm>
              <a:off x="4159729" y="498977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CC261012-61AB-DD4E-9DD1-736C9918CFA3}"/>
                </a:ext>
              </a:extLst>
            </p:cNvPr>
            <p:cNvSpPr/>
            <p:nvPr/>
          </p:nvSpPr>
          <p:spPr>
            <a:xfrm>
              <a:off x="4916469" y="431723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3" name="Group 210">
              <a:extLst>
                <a:ext uri="{FF2B5EF4-FFF2-40B4-BE49-F238E27FC236}">
                  <a16:creationId xmlns:a16="http://schemas.microsoft.com/office/drawing/2014/main" id="{8089A91C-0F82-7B49-A162-7A470DD5D467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4990592" y="2484714"/>
              <a:ext cx="304800" cy="762000"/>
              <a:chOff x="3216" y="1728"/>
              <a:chExt cx="192" cy="480"/>
            </a:xfrm>
          </p:grpSpPr>
          <p:sp>
            <p:nvSpPr>
              <p:cNvPr id="94" name="Line 8">
                <a:extLst>
                  <a:ext uri="{FF2B5EF4-FFF2-40B4-BE49-F238E27FC236}">
                    <a16:creationId xmlns:a16="http://schemas.microsoft.com/office/drawing/2014/main" id="{D8366A7B-56CA-D244-86EE-0533ACC7656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5" name="Line 9">
                <a:extLst>
                  <a:ext uri="{FF2B5EF4-FFF2-40B4-BE49-F238E27FC236}">
                    <a16:creationId xmlns:a16="http://schemas.microsoft.com/office/drawing/2014/main" id="{4433CD28-9C13-7349-96D5-548E5E9B842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6" name="Line 10">
                <a:extLst>
                  <a:ext uri="{FF2B5EF4-FFF2-40B4-BE49-F238E27FC236}">
                    <a16:creationId xmlns:a16="http://schemas.microsoft.com/office/drawing/2014/main" id="{A04FE1B9-AB2E-9F47-B53D-F090E3DC3E5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7" name="Line 11">
                <a:extLst>
                  <a:ext uri="{FF2B5EF4-FFF2-40B4-BE49-F238E27FC236}">
                    <a16:creationId xmlns:a16="http://schemas.microsoft.com/office/drawing/2014/main" id="{6EE6D08D-5D00-0341-BB0D-A51EA59098B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94057794-B340-514C-9383-2F05A616C9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79440" y="2471471"/>
              <a:ext cx="0" cy="414278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2DCC4083-46BE-A444-A6E5-6F15E1A7E6F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27953" y="2487241"/>
              <a:ext cx="0" cy="414278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101" name="Group 210">
              <a:extLst>
                <a:ext uri="{FF2B5EF4-FFF2-40B4-BE49-F238E27FC236}">
                  <a16:creationId xmlns:a16="http://schemas.microsoft.com/office/drawing/2014/main" id="{9803C5F9-069F-E04B-9B8C-B50D82123D3B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5936148" y="3395639"/>
              <a:ext cx="304800" cy="762000"/>
              <a:chOff x="3216" y="1728"/>
              <a:chExt cx="192" cy="480"/>
            </a:xfrm>
          </p:grpSpPr>
          <p:sp>
            <p:nvSpPr>
              <p:cNvPr id="102" name="Line 8">
                <a:extLst>
                  <a:ext uri="{FF2B5EF4-FFF2-40B4-BE49-F238E27FC236}">
                    <a16:creationId xmlns:a16="http://schemas.microsoft.com/office/drawing/2014/main" id="{1F07AF53-2616-A14F-AABF-9F4E303E7E6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" name="Line 9">
                <a:extLst>
                  <a:ext uri="{FF2B5EF4-FFF2-40B4-BE49-F238E27FC236}">
                    <a16:creationId xmlns:a16="http://schemas.microsoft.com/office/drawing/2014/main" id="{00530895-6358-F247-9ED5-26E91F44F73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" name="Line 10">
                <a:extLst>
                  <a:ext uri="{FF2B5EF4-FFF2-40B4-BE49-F238E27FC236}">
                    <a16:creationId xmlns:a16="http://schemas.microsoft.com/office/drawing/2014/main" id="{0E77CCDF-C86B-3F40-80B6-0DA706C8F52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5" name="Line 11">
                <a:extLst>
                  <a:ext uri="{FF2B5EF4-FFF2-40B4-BE49-F238E27FC236}">
                    <a16:creationId xmlns:a16="http://schemas.microsoft.com/office/drawing/2014/main" id="{4839988F-EE22-094E-805D-A42CDAE15DB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98A665C1-D9B3-4649-9B9E-0D83B65E5E04}"/>
                </a:ext>
              </a:extLst>
            </p:cNvPr>
            <p:cNvSpPr txBox="1"/>
            <p:nvPr/>
          </p:nvSpPr>
          <p:spPr>
            <a:xfrm flipH="1">
              <a:off x="4482158" y="4445196"/>
              <a:ext cx="802518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Key tune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36CA19F0-18D0-CF4D-A68F-27488F3A418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67298" y="5834754"/>
              <a:ext cx="118872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3128DDB0-7A63-D04B-AA74-34EB3D670EAD}"/>
                </a:ext>
              </a:extLst>
            </p:cNvPr>
            <p:cNvSpPr/>
            <p:nvPr/>
          </p:nvSpPr>
          <p:spPr>
            <a:xfrm>
              <a:off x="2835426" y="577804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A3CD9F09-8C1C-AD4F-9422-64FB853A021A}"/>
                </a:ext>
              </a:extLst>
            </p:cNvPr>
            <p:cNvSpPr txBox="1"/>
            <p:nvPr/>
          </p:nvSpPr>
          <p:spPr>
            <a:xfrm flipH="1">
              <a:off x="2630063" y="5418442"/>
              <a:ext cx="802518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AF1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1" name="Group 210">
              <a:extLst>
                <a:ext uri="{FF2B5EF4-FFF2-40B4-BE49-F238E27FC236}">
                  <a16:creationId xmlns:a16="http://schemas.microsoft.com/office/drawing/2014/main" id="{2679F7D1-2124-7846-99B8-9088C65194D8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4578133" y="5462611"/>
              <a:ext cx="304800" cy="762000"/>
              <a:chOff x="3216" y="1728"/>
              <a:chExt cx="192" cy="480"/>
            </a:xfrm>
          </p:grpSpPr>
          <p:sp>
            <p:nvSpPr>
              <p:cNvPr id="112" name="Line 8">
                <a:extLst>
                  <a:ext uri="{FF2B5EF4-FFF2-40B4-BE49-F238E27FC236}">
                    <a16:creationId xmlns:a16="http://schemas.microsoft.com/office/drawing/2014/main" id="{066445E3-78DF-F644-AF77-3A90E5D982E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" name="Line 9">
                <a:extLst>
                  <a:ext uri="{FF2B5EF4-FFF2-40B4-BE49-F238E27FC236}">
                    <a16:creationId xmlns:a16="http://schemas.microsoft.com/office/drawing/2014/main" id="{063ED5A5-C1D6-DF4C-B63A-E45609B775F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" name="Line 10">
                <a:extLst>
                  <a:ext uri="{FF2B5EF4-FFF2-40B4-BE49-F238E27FC236}">
                    <a16:creationId xmlns:a16="http://schemas.microsoft.com/office/drawing/2014/main" id="{24D36626-63B9-1048-8BF6-6A7479D20AD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" name="Line 11">
                <a:extLst>
                  <a:ext uri="{FF2B5EF4-FFF2-40B4-BE49-F238E27FC236}">
                    <a16:creationId xmlns:a16="http://schemas.microsoft.com/office/drawing/2014/main" id="{B0C876EE-3FF9-7D4E-8BBD-65427A64B0B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94A077BF-1AF9-8A45-BE37-597B9C271BCE}"/>
                </a:ext>
              </a:extLst>
            </p:cNvPr>
            <p:cNvSpPr/>
            <p:nvPr/>
          </p:nvSpPr>
          <p:spPr>
            <a:xfrm>
              <a:off x="6078712" y="499135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CE94AC1D-369D-2249-8827-36027E65D7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78706" y="2866851"/>
              <a:ext cx="497302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BF08ADDE-EDE4-3A45-B0BD-536A50DA52C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965380" y="3771809"/>
              <a:ext cx="1018683" cy="6555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A6854877-AB91-CA4E-AAA2-03AAC62E60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71772" y="5038527"/>
              <a:ext cx="497302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120" name="Group 218">
              <a:extLst>
                <a:ext uri="{FF2B5EF4-FFF2-40B4-BE49-F238E27FC236}">
                  <a16:creationId xmlns:a16="http://schemas.microsoft.com/office/drawing/2014/main" id="{5A51C4E1-7FCC-EB47-88AB-F415B70D92B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287304" y="4282302"/>
              <a:ext cx="152400" cy="762000"/>
              <a:chOff x="5280" y="1200"/>
              <a:chExt cx="96" cy="480"/>
            </a:xfrm>
          </p:grpSpPr>
          <p:sp>
            <p:nvSpPr>
              <p:cNvPr id="121" name="Line 106">
                <a:extLst>
                  <a:ext uri="{FF2B5EF4-FFF2-40B4-BE49-F238E27FC236}">
                    <a16:creationId xmlns:a16="http://schemas.microsoft.com/office/drawing/2014/main" id="{658D57E1-1C41-9647-8FA7-1E25A68DCD1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20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" name="Line 107">
                <a:extLst>
                  <a:ext uri="{FF2B5EF4-FFF2-40B4-BE49-F238E27FC236}">
                    <a16:creationId xmlns:a16="http://schemas.microsoft.com/office/drawing/2014/main" id="{978BF917-96EB-744C-A82B-6A539B9C1B3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280" y="1392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" name="Freeform 108">
                <a:extLst>
                  <a:ext uri="{FF2B5EF4-FFF2-40B4-BE49-F238E27FC236}">
                    <a16:creationId xmlns:a16="http://schemas.microsoft.com/office/drawing/2014/main" id="{FD2E15FD-2E46-3D4C-BBBD-95DF57F4BBF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280" y="1392"/>
                <a:ext cx="96" cy="96"/>
              </a:xfrm>
              <a:custGeom>
                <a:avLst/>
                <a:gdLst>
                  <a:gd name="T0" fmla="*/ 0 w 288"/>
                  <a:gd name="T1" fmla="*/ 0 h 240"/>
                  <a:gd name="T2" fmla="*/ 0 w 288"/>
                  <a:gd name="T3" fmla="*/ 1 h 240"/>
                  <a:gd name="T4" fmla="*/ 0 w 288"/>
                  <a:gd name="T5" fmla="*/ 1 h 240"/>
                  <a:gd name="T6" fmla="*/ 0 w 288"/>
                  <a:gd name="T7" fmla="*/ 0 h 24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8"/>
                  <a:gd name="T13" fmla="*/ 0 h 240"/>
                  <a:gd name="T14" fmla="*/ 288 w 288"/>
                  <a:gd name="T15" fmla="*/ 240 h 24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8" h="240">
                    <a:moveTo>
                      <a:pt x="144" y="0"/>
                    </a:moveTo>
                    <a:lnTo>
                      <a:pt x="0" y="240"/>
                    </a:lnTo>
                    <a:lnTo>
                      <a:pt x="288" y="240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4" name="Line 109">
                <a:extLst>
                  <a:ext uri="{FF2B5EF4-FFF2-40B4-BE49-F238E27FC236}">
                    <a16:creationId xmlns:a16="http://schemas.microsoft.com/office/drawing/2014/main" id="{CB3EF59E-2DEB-6040-95F4-C8F03E0940C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488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25" name="Freeform 12">
              <a:extLst>
                <a:ext uri="{FF2B5EF4-FFF2-40B4-BE49-F238E27FC236}">
                  <a16:creationId xmlns:a16="http://schemas.microsoft.com/office/drawing/2014/main" id="{4DAD5AE3-AE21-FA4F-A654-61F2F096A973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5289769" y="1855074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26" name="Group 218">
              <a:extLst>
                <a:ext uri="{FF2B5EF4-FFF2-40B4-BE49-F238E27FC236}">
                  <a16:creationId xmlns:a16="http://schemas.microsoft.com/office/drawing/2014/main" id="{934488E4-D69B-F147-9BFF-FE60CE42FAE6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5679262" y="4657101"/>
              <a:ext cx="152400" cy="762000"/>
              <a:chOff x="5280" y="1200"/>
              <a:chExt cx="96" cy="480"/>
            </a:xfrm>
          </p:grpSpPr>
          <p:sp>
            <p:nvSpPr>
              <p:cNvPr id="127" name="Line 106">
                <a:extLst>
                  <a:ext uri="{FF2B5EF4-FFF2-40B4-BE49-F238E27FC236}">
                    <a16:creationId xmlns:a16="http://schemas.microsoft.com/office/drawing/2014/main" id="{0F152310-F3D4-E546-9250-454F2F39DF3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20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8" name="Line 107">
                <a:extLst>
                  <a:ext uri="{FF2B5EF4-FFF2-40B4-BE49-F238E27FC236}">
                    <a16:creationId xmlns:a16="http://schemas.microsoft.com/office/drawing/2014/main" id="{E634AB88-651D-8E4C-93E5-C57153D17E2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280" y="1392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29" name="Freeform 108">
                <a:extLst>
                  <a:ext uri="{FF2B5EF4-FFF2-40B4-BE49-F238E27FC236}">
                    <a16:creationId xmlns:a16="http://schemas.microsoft.com/office/drawing/2014/main" id="{44DEE616-5614-DD4D-813F-551356108D8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280" y="1392"/>
                <a:ext cx="96" cy="96"/>
              </a:xfrm>
              <a:custGeom>
                <a:avLst/>
                <a:gdLst>
                  <a:gd name="T0" fmla="*/ 0 w 288"/>
                  <a:gd name="T1" fmla="*/ 0 h 240"/>
                  <a:gd name="T2" fmla="*/ 0 w 288"/>
                  <a:gd name="T3" fmla="*/ 1 h 240"/>
                  <a:gd name="T4" fmla="*/ 0 w 288"/>
                  <a:gd name="T5" fmla="*/ 1 h 240"/>
                  <a:gd name="T6" fmla="*/ 0 w 288"/>
                  <a:gd name="T7" fmla="*/ 0 h 24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8"/>
                  <a:gd name="T13" fmla="*/ 0 h 240"/>
                  <a:gd name="T14" fmla="*/ 288 w 288"/>
                  <a:gd name="T15" fmla="*/ 240 h 24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8" h="240">
                    <a:moveTo>
                      <a:pt x="144" y="0"/>
                    </a:moveTo>
                    <a:lnTo>
                      <a:pt x="0" y="240"/>
                    </a:lnTo>
                    <a:lnTo>
                      <a:pt x="288" y="240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0" name="Line 109">
                <a:extLst>
                  <a:ext uri="{FF2B5EF4-FFF2-40B4-BE49-F238E27FC236}">
                    <a16:creationId xmlns:a16="http://schemas.microsoft.com/office/drawing/2014/main" id="{1E961A3B-22AB-2E40-BAEC-4C365EA76BB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488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31" name="Group 218">
              <a:extLst>
                <a:ext uri="{FF2B5EF4-FFF2-40B4-BE49-F238E27FC236}">
                  <a16:creationId xmlns:a16="http://schemas.microsoft.com/office/drawing/2014/main" id="{435D8AE2-3082-D34A-8996-9E4863E2F330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6396626" y="4649979"/>
              <a:ext cx="152400" cy="762000"/>
              <a:chOff x="5280" y="1200"/>
              <a:chExt cx="96" cy="480"/>
            </a:xfrm>
          </p:grpSpPr>
          <p:sp>
            <p:nvSpPr>
              <p:cNvPr id="132" name="Line 106">
                <a:extLst>
                  <a:ext uri="{FF2B5EF4-FFF2-40B4-BE49-F238E27FC236}">
                    <a16:creationId xmlns:a16="http://schemas.microsoft.com/office/drawing/2014/main" id="{417DA3D4-60E4-2840-9320-C961BE49BC2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20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" name="Line 107">
                <a:extLst>
                  <a:ext uri="{FF2B5EF4-FFF2-40B4-BE49-F238E27FC236}">
                    <a16:creationId xmlns:a16="http://schemas.microsoft.com/office/drawing/2014/main" id="{C4CB43F9-48AD-BA4C-B109-C8C8EB24690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280" y="1392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" name="Freeform 108">
                <a:extLst>
                  <a:ext uri="{FF2B5EF4-FFF2-40B4-BE49-F238E27FC236}">
                    <a16:creationId xmlns:a16="http://schemas.microsoft.com/office/drawing/2014/main" id="{33C3DA75-EC64-224E-ABBD-8FD1F017012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280" y="1392"/>
                <a:ext cx="96" cy="96"/>
              </a:xfrm>
              <a:custGeom>
                <a:avLst/>
                <a:gdLst>
                  <a:gd name="T0" fmla="*/ 0 w 288"/>
                  <a:gd name="T1" fmla="*/ 0 h 240"/>
                  <a:gd name="T2" fmla="*/ 0 w 288"/>
                  <a:gd name="T3" fmla="*/ 1 h 240"/>
                  <a:gd name="T4" fmla="*/ 0 w 288"/>
                  <a:gd name="T5" fmla="*/ 1 h 240"/>
                  <a:gd name="T6" fmla="*/ 0 w 288"/>
                  <a:gd name="T7" fmla="*/ 0 h 24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8"/>
                  <a:gd name="T13" fmla="*/ 0 h 240"/>
                  <a:gd name="T14" fmla="*/ 288 w 288"/>
                  <a:gd name="T15" fmla="*/ 240 h 24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8" h="240">
                    <a:moveTo>
                      <a:pt x="144" y="0"/>
                    </a:moveTo>
                    <a:lnTo>
                      <a:pt x="0" y="240"/>
                    </a:lnTo>
                    <a:lnTo>
                      <a:pt x="288" y="240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" name="Line 109">
                <a:extLst>
                  <a:ext uri="{FF2B5EF4-FFF2-40B4-BE49-F238E27FC236}">
                    <a16:creationId xmlns:a16="http://schemas.microsoft.com/office/drawing/2014/main" id="{2C02AA91-DF05-BE41-BEB8-BA201B1FAAE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488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A0051F7E-F8D8-F442-9273-1B7BEF5C9D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13044" y="2871475"/>
              <a:ext cx="0" cy="296265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6386E28C-EB27-BD4F-9818-F8FF4F81BF28}"/>
                </a:ext>
              </a:extLst>
            </p:cNvPr>
            <p:cNvSpPr/>
            <p:nvPr/>
          </p:nvSpPr>
          <p:spPr>
            <a:xfrm>
              <a:off x="5306073" y="371898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714C4AA9-FE31-4E4A-B629-F0E080184ABD}"/>
                </a:ext>
              </a:extLst>
            </p:cNvPr>
            <p:cNvSpPr txBox="1"/>
            <p:nvPr/>
          </p:nvSpPr>
          <p:spPr>
            <a:xfrm flipH="1">
              <a:off x="2538186" y="3050481"/>
              <a:ext cx="802518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AF2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C33331AE-F16F-3744-90DA-D00B026170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12717" y="3754074"/>
              <a:ext cx="300556" cy="2245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42" name="Freeform 12">
              <a:extLst>
                <a:ext uri="{FF2B5EF4-FFF2-40B4-BE49-F238E27FC236}">
                  <a16:creationId xmlns:a16="http://schemas.microsoft.com/office/drawing/2014/main" id="{B48933F4-1633-EE49-B62D-894DD5105BA9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940259" y="4602959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D67783E4-278F-0B42-B102-F6B8F6EFA137}"/>
                </a:ext>
              </a:extLst>
            </p:cNvPr>
            <p:cNvSpPr/>
            <p:nvPr/>
          </p:nvSpPr>
          <p:spPr>
            <a:xfrm>
              <a:off x="5322345" y="175943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C966DCED-4E6D-9E47-A9A3-C9A0FB6BF23E}"/>
                </a:ext>
              </a:extLst>
            </p:cNvPr>
            <p:cNvSpPr txBox="1"/>
            <p:nvPr/>
          </p:nvSpPr>
          <p:spPr>
            <a:xfrm flipH="1">
              <a:off x="5126330" y="1331924"/>
              <a:ext cx="802518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8V TX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45" name="Straight Arrow Connector 144">
              <a:extLst>
                <a:ext uri="{FF2B5EF4-FFF2-40B4-BE49-F238E27FC236}">
                  <a16:creationId xmlns:a16="http://schemas.microsoft.com/office/drawing/2014/main" id="{6DAC34D5-E38A-5B47-91A4-7A6953108B38}"/>
                </a:ext>
              </a:extLst>
            </p:cNvPr>
            <p:cNvCxnSpPr/>
            <p:nvPr/>
          </p:nvCxnSpPr>
          <p:spPr>
            <a:xfrm>
              <a:off x="6592772" y="5028576"/>
              <a:ext cx="365760" cy="0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1A932ED2-9B79-B442-BC3A-2C98B8E1941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01464" y="5692317"/>
              <a:ext cx="274320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B08A566B-0AA7-C640-AEC3-6C7A0737601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07909" y="5843611"/>
              <a:ext cx="3061154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07B311ED-BFA8-5B45-8273-0797AF16F8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69063" y="4005239"/>
              <a:ext cx="0" cy="1856888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676EDAB3-5856-6140-8D59-D445F37517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73495" y="2866851"/>
              <a:ext cx="2295569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421CF06E-BC9C-4A41-88C2-40C9AA7ADE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69063" y="2855753"/>
              <a:ext cx="2216" cy="69067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8BF59168-36C6-4640-84F3-11463D243E6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020891" y="1940522"/>
              <a:ext cx="0" cy="274320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70B09787-350D-6345-ADD4-02B28DD7EF6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51688" y="3779072"/>
              <a:ext cx="779837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A86395C6-325F-2342-B229-A4C17C941E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11697" y="1945213"/>
              <a:ext cx="164592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161" name="Group 210">
              <a:extLst>
                <a:ext uri="{FF2B5EF4-FFF2-40B4-BE49-F238E27FC236}">
                  <a16:creationId xmlns:a16="http://schemas.microsoft.com/office/drawing/2014/main" id="{9D27A141-FBEB-E04A-B562-B3E8AA7110F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150584" y="1955739"/>
              <a:ext cx="304800" cy="762000"/>
              <a:chOff x="3216" y="1728"/>
              <a:chExt cx="192" cy="480"/>
            </a:xfrm>
          </p:grpSpPr>
          <p:sp>
            <p:nvSpPr>
              <p:cNvPr id="162" name="Line 8">
                <a:extLst>
                  <a:ext uri="{FF2B5EF4-FFF2-40B4-BE49-F238E27FC236}">
                    <a16:creationId xmlns:a16="http://schemas.microsoft.com/office/drawing/2014/main" id="{2E44DFB5-CB89-C442-94C6-8F00DF160BD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3" name="Line 9">
                <a:extLst>
                  <a:ext uri="{FF2B5EF4-FFF2-40B4-BE49-F238E27FC236}">
                    <a16:creationId xmlns:a16="http://schemas.microsoft.com/office/drawing/2014/main" id="{B8A99167-4349-CC47-8CA5-D05F46BFAA9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" name="Line 10">
                <a:extLst>
                  <a:ext uri="{FF2B5EF4-FFF2-40B4-BE49-F238E27FC236}">
                    <a16:creationId xmlns:a16="http://schemas.microsoft.com/office/drawing/2014/main" id="{01928BFA-2CD5-2F44-A51E-3F4D970F1F3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" name="Line 11">
                <a:extLst>
                  <a:ext uri="{FF2B5EF4-FFF2-40B4-BE49-F238E27FC236}">
                    <a16:creationId xmlns:a16="http://schemas.microsoft.com/office/drawing/2014/main" id="{8DA6D52F-B6E4-3C4F-A860-F6F50C22747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67" name="Group 222">
              <a:extLst>
                <a:ext uri="{FF2B5EF4-FFF2-40B4-BE49-F238E27FC236}">
                  <a16:creationId xmlns:a16="http://schemas.microsoft.com/office/drawing/2014/main" id="{5B9BAE86-7CF9-5545-82CE-19BC5E22EC1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150584" y="2504749"/>
              <a:ext cx="304800" cy="381000"/>
              <a:chOff x="4272" y="3072"/>
              <a:chExt cx="192" cy="240"/>
            </a:xfrm>
          </p:grpSpPr>
          <p:sp>
            <p:nvSpPr>
              <p:cNvPr id="168" name="Line 99">
                <a:extLst>
                  <a:ext uri="{FF2B5EF4-FFF2-40B4-BE49-F238E27FC236}">
                    <a16:creationId xmlns:a16="http://schemas.microsoft.com/office/drawing/2014/main" id="{9797AB25-195B-4D44-96F9-7D37D79A73C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9" name="Line 100">
                <a:extLst>
                  <a:ext uri="{FF2B5EF4-FFF2-40B4-BE49-F238E27FC236}">
                    <a16:creationId xmlns:a16="http://schemas.microsoft.com/office/drawing/2014/main" id="{AE24B5AE-0A3D-CD4F-9956-42DA6054A9D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0" name="Line 101">
                <a:extLst>
                  <a:ext uri="{FF2B5EF4-FFF2-40B4-BE49-F238E27FC236}">
                    <a16:creationId xmlns:a16="http://schemas.microsoft.com/office/drawing/2014/main" id="{90126B0E-5C71-D84C-9B20-6F1EE28E229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1" name="Line 102">
                <a:extLst>
                  <a:ext uri="{FF2B5EF4-FFF2-40B4-BE49-F238E27FC236}">
                    <a16:creationId xmlns:a16="http://schemas.microsoft.com/office/drawing/2014/main" id="{795504EF-48D9-0245-A01F-853EEDAB04D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2" name="Line 103">
                <a:extLst>
                  <a:ext uri="{FF2B5EF4-FFF2-40B4-BE49-F238E27FC236}">
                    <a16:creationId xmlns:a16="http://schemas.microsoft.com/office/drawing/2014/main" id="{DA201097-4CA9-864E-8184-BB841EF56BA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3" name="Line 104">
                <a:extLst>
                  <a:ext uri="{FF2B5EF4-FFF2-40B4-BE49-F238E27FC236}">
                    <a16:creationId xmlns:a16="http://schemas.microsoft.com/office/drawing/2014/main" id="{85A27C8A-6F67-FA48-8402-D3C4EC50303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0A5C53A1-6F43-A34C-B1DF-87DA2AFB3A46}"/>
                </a:ext>
              </a:extLst>
            </p:cNvPr>
            <p:cNvSpPr/>
            <p:nvPr/>
          </p:nvSpPr>
          <p:spPr>
            <a:xfrm>
              <a:off x="8621989" y="190119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94C3393E-6505-A846-A692-62AAD58DB3C4}"/>
                </a:ext>
              </a:extLst>
            </p:cNvPr>
            <p:cNvSpPr txBox="1"/>
            <p:nvPr/>
          </p:nvSpPr>
          <p:spPr>
            <a:xfrm flipH="1">
              <a:off x="8349054" y="1399451"/>
              <a:ext cx="802518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8V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Freeform 12">
              <a:extLst>
                <a:ext uri="{FF2B5EF4-FFF2-40B4-BE49-F238E27FC236}">
                  <a16:creationId xmlns:a16="http://schemas.microsoft.com/office/drawing/2014/main" id="{98FBC2D6-B4BC-6542-8B0A-7B8D259F76B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558027" y="3517380"/>
              <a:ext cx="145694" cy="73152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4DE5BB61-E22E-294D-A9E6-7E032D86D0F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051532" y="3517380"/>
              <a:ext cx="118872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9E95EB81-95E1-1844-8542-FA6C1EFB4A4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051532" y="4260712"/>
              <a:ext cx="118872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FAC1FD94-9968-7F42-BEAF-6A6B4B7DD099}"/>
                </a:ext>
              </a:extLst>
            </p:cNvPr>
            <p:cNvSpPr/>
            <p:nvPr/>
          </p:nvSpPr>
          <p:spPr>
            <a:xfrm>
              <a:off x="9220959" y="346773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7A422F6C-491A-BA47-98CD-A49B0B96D36D}"/>
                </a:ext>
              </a:extLst>
            </p:cNvPr>
            <p:cNvSpPr/>
            <p:nvPr/>
          </p:nvSpPr>
          <p:spPr>
            <a:xfrm>
              <a:off x="9220954" y="421201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46235861-91EF-D24C-AAB3-A931405A9A56}"/>
                </a:ext>
              </a:extLst>
            </p:cNvPr>
            <p:cNvSpPr txBox="1"/>
            <p:nvPr/>
          </p:nvSpPr>
          <p:spPr>
            <a:xfrm flipH="1">
              <a:off x="9354166" y="3634774"/>
              <a:ext cx="802518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To audio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 in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CC69E43C-B217-0F4A-887B-1C4BACF15864}"/>
                </a:ext>
              </a:extLst>
            </p:cNvPr>
            <p:cNvSpPr/>
            <p:nvPr/>
          </p:nvSpPr>
          <p:spPr>
            <a:xfrm>
              <a:off x="8809826" y="565095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id="{F71BC373-800C-434F-A7C2-4C4E75C89B0D}"/>
                </a:ext>
              </a:extLst>
            </p:cNvPr>
            <p:cNvSpPr txBox="1"/>
            <p:nvPr/>
          </p:nvSpPr>
          <p:spPr>
            <a:xfrm flipH="1">
              <a:off x="8486084" y="5171039"/>
              <a:ext cx="1188718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AGC </a:t>
              </a:r>
              <a:r>
                <a:rPr lang="en-US" sz="1400" dirty="0" err="1">
                  <a:solidFill>
                    <a:srgbClr val="000000"/>
                  </a:solidFill>
                </a:rPr>
                <a:t>pt</a:t>
              </a:r>
              <a:r>
                <a:rPr lang="en-US" sz="1400" dirty="0">
                  <a:solidFill>
                    <a:srgbClr val="000000"/>
                  </a:solidFill>
                </a:rPr>
                <a:t> at 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audio amp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CAFF6F3B-EE7E-944D-BA0E-769B97FDFEA1}"/>
                </a:ext>
              </a:extLst>
            </p:cNvPr>
            <p:cNvSpPr txBox="1"/>
            <p:nvPr/>
          </p:nvSpPr>
          <p:spPr>
            <a:xfrm flipH="1">
              <a:off x="4500066" y="3196561"/>
              <a:ext cx="525365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5c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2.2M</a:t>
              </a:r>
            </a:p>
          </p:txBody>
        </p: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24A180D5-AEB9-BB4C-89CC-A185C712EED3}"/>
                </a:ext>
              </a:extLst>
            </p:cNvPr>
            <p:cNvSpPr txBox="1"/>
            <p:nvPr/>
          </p:nvSpPr>
          <p:spPr>
            <a:xfrm flipH="1">
              <a:off x="3610431" y="3213887"/>
              <a:ext cx="525365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5a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2.2M</a:t>
              </a:r>
            </a:p>
          </p:txBody>
        </p:sp>
        <p:sp>
          <p:nvSpPr>
            <p:cNvPr id="188" name="TextBox 187">
              <a:extLst>
                <a:ext uri="{FF2B5EF4-FFF2-40B4-BE49-F238E27FC236}">
                  <a16:creationId xmlns:a16="http://schemas.microsoft.com/office/drawing/2014/main" id="{AA527C45-3A6B-3C41-8F53-DD2F053A6462}"/>
                </a:ext>
              </a:extLst>
            </p:cNvPr>
            <p:cNvSpPr txBox="1"/>
            <p:nvPr/>
          </p:nvSpPr>
          <p:spPr>
            <a:xfrm flipH="1">
              <a:off x="3487633" y="5087834"/>
              <a:ext cx="525365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5b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2.2M</a:t>
              </a:r>
            </a:p>
          </p:txBody>
        </p:sp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F9F0F16D-5770-2849-9975-B9CCCB5E1385}"/>
                </a:ext>
              </a:extLst>
            </p:cNvPr>
            <p:cNvSpPr txBox="1"/>
            <p:nvPr/>
          </p:nvSpPr>
          <p:spPr>
            <a:xfrm flipH="1">
              <a:off x="4638462" y="5147731"/>
              <a:ext cx="525365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5d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2.2M</a:t>
              </a:r>
            </a:p>
          </p:txBody>
        </p: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3292AB0C-E510-F847-9E44-F48BD18BDA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12750" y="5035598"/>
              <a:ext cx="300556" cy="2245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91" name="TextBox 190">
              <a:extLst>
                <a:ext uri="{FF2B5EF4-FFF2-40B4-BE49-F238E27FC236}">
                  <a16:creationId xmlns:a16="http://schemas.microsoft.com/office/drawing/2014/main" id="{0FF9ABC0-9EC8-4344-9D11-B45D49C0126A}"/>
                </a:ext>
              </a:extLst>
            </p:cNvPr>
            <p:cNvSpPr txBox="1"/>
            <p:nvPr/>
          </p:nvSpPr>
          <p:spPr>
            <a:xfrm flipH="1">
              <a:off x="8809827" y="3599637"/>
              <a:ext cx="525365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7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47K</a:t>
              </a:r>
            </a:p>
          </p:txBody>
        </p:sp>
        <p:sp>
          <p:nvSpPr>
            <p:cNvPr id="192" name="TextBox 191">
              <a:extLst>
                <a:ext uri="{FF2B5EF4-FFF2-40B4-BE49-F238E27FC236}">
                  <a16:creationId xmlns:a16="http://schemas.microsoft.com/office/drawing/2014/main" id="{B72ECFCB-54DC-3F4E-AD14-EC03CAAD1B44}"/>
                </a:ext>
              </a:extLst>
            </p:cNvPr>
            <p:cNvSpPr txBox="1"/>
            <p:nvPr/>
          </p:nvSpPr>
          <p:spPr>
            <a:xfrm flipH="1">
              <a:off x="8494704" y="2041335"/>
              <a:ext cx="798082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41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100uF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TextBox 192">
              <a:extLst>
                <a:ext uri="{FF2B5EF4-FFF2-40B4-BE49-F238E27FC236}">
                  <a16:creationId xmlns:a16="http://schemas.microsoft.com/office/drawing/2014/main" id="{D963CC89-72C0-5243-A565-34B375CEAAB7}"/>
                </a:ext>
              </a:extLst>
            </p:cNvPr>
            <p:cNvSpPr txBox="1"/>
            <p:nvPr/>
          </p:nvSpPr>
          <p:spPr>
            <a:xfrm flipH="1">
              <a:off x="7414446" y="3599637"/>
              <a:ext cx="779838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27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100uF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TextBox 193">
              <a:extLst>
                <a:ext uri="{FF2B5EF4-FFF2-40B4-BE49-F238E27FC236}">
                  <a16:creationId xmlns:a16="http://schemas.microsoft.com/office/drawing/2014/main" id="{51658C97-0802-9B43-8620-A36798F2B1CF}"/>
                </a:ext>
              </a:extLst>
            </p:cNvPr>
            <p:cNvSpPr txBox="1"/>
            <p:nvPr/>
          </p:nvSpPr>
          <p:spPr>
            <a:xfrm flipH="1">
              <a:off x="5928849" y="3075241"/>
              <a:ext cx="525365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55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10nF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TextBox 194">
              <a:extLst>
                <a:ext uri="{FF2B5EF4-FFF2-40B4-BE49-F238E27FC236}">
                  <a16:creationId xmlns:a16="http://schemas.microsoft.com/office/drawing/2014/main" id="{DA8BB4A1-A269-D949-95AA-974B3B4E8B30}"/>
                </a:ext>
              </a:extLst>
            </p:cNvPr>
            <p:cNvSpPr txBox="1"/>
            <p:nvPr/>
          </p:nvSpPr>
          <p:spPr>
            <a:xfrm flipH="1">
              <a:off x="4729667" y="2236506"/>
              <a:ext cx="651955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55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100nF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TextBox 195">
              <a:extLst>
                <a:ext uri="{FF2B5EF4-FFF2-40B4-BE49-F238E27FC236}">
                  <a16:creationId xmlns:a16="http://schemas.microsoft.com/office/drawing/2014/main" id="{195B78A3-9561-2440-8EAA-F9350D11733F}"/>
                </a:ext>
              </a:extLst>
            </p:cNvPr>
            <p:cNvSpPr txBox="1"/>
            <p:nvPr/>
          </p:nvSpPr>
          <p:spPr>
            <a:xfrm flipH="1">
              <a:off x="5522802" y="1963226"/>
              <a:ext cx="525365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150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K</a:t>
              </a:r>
            </a:p>
          </p:txBody>
        </p:sp>
        <p:sp>
          <p:nvSpPr>
            <p:cNvPr id="197" name="TextBox 196">
              <a:extLst>
                <a:ext uri="{FF2B5EF4-FFF2-40B4-BE49-F238E27FC236}">
                  <a16:creationId xmlns:a16="http://schemas.microsoft.com/office/drawing/2014/main" id="{A25868BF-D3DA-D74C-BC79-F14D8C5AC619}"/>
                </a:ext>
              </a:extLst>
            </p:cNvPr>
            <p:cNvSpPr txBox="1"/>
            <p:nvPr/>
          </p:nvSpPr>
          <p:spPr>
            <a:xfrm flipH="1">
              <a:off x="4598868" y="5985379"/>
              <a:ext cx="779838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21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100nF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27E18434-DCDE-2946-A80B-46477AF8F97D}"/>
                </a:ext>
              </a:extLst>
            </p:cNvPr>
            <p:cNvSpPr txBox="1"/>
            <p:nvPr/>
          </p:nvSpPr>
          <p:spPr>
            <a:xfrm flipH="1">
              <a:off x="3444797" y="2937011"/>
              <a:ext cx="802518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J309</a:t>
              </a:r>
            </a:p>
          </p:txBody>
        </p:sp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FFB68EEE-FD82-E142-A6D4-9DB243A94715}"/>
                </a:ext>
              </a:extLst>
            </p:cNvPr>
            <p:cNvSpPr txBox="1"/>
            <p:nvPr/>
          </p:nvSpPr>
          <p:spPr>
            <a:xfrm flipH="1">
              <a:off x="7210380" y="4732378"/>
              <a:ext cx="942986" cy="7386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6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10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K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Threshold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TextBox 185">
              <a:extLst>
                <a:ext uri="{FF2B5EF4-FFF2-40B4-BE49-F238E27FC236}">
                  <a16:creationId xmlns:a16="http://schemas.microsoft.com/office/drawing/2014/main" id="{DCD3B257-5E91-E646-9058-08B177E6058E}"/>
                </a:ext>
              </a:extLst>
            </p:cNvPr>
            <p:cNvSpPr txBox="1"/>
            <p:nvPr/>
          </p:nvSpPr>
          <p:spPr>
            <a:xfrm flipH="1">
              <a:off x="6403443" y="4448440"/>
              <a:ext cx="555089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D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6</a:t>
              </a:r>
            </a:p>
          </p:txBody>
        </p: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7197AA3D-1B77-794B-B123-D878BD53D603}"/>
                </a:ext>
              </a:extLst>
            </p:cNvPr>
            <p:cNvSpPr txBox="1"/>
            <p:nvPr/>
          </p:nvSpPr>
          <p:spPr>
            <a:xfrm flipH="1">
              <a:off x="5572439" y="5220748"/>
              <a:ext cx="555089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D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</a:t>
              </a:r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83B39ED0-6D21-EF41-B1B5-E36F96E10820}"/>
                </a:ext>
              </a:extLst>
            </p:cNvPr>
            <p:cNvSpPr txBox="1"/>
            <p:nvPr/>
          </p:nvSpPr>
          <p:spPr>
            <a:xfrm flipH="1">
              <a:off x="5517063" y="4483375"/>
              <a:ext cx="555089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D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4</a:t>
              </a: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025E7916-CF17-4248-862D-95A6E8888B24}"/>
                </a:ext>
              </a:extLst>
            </p:cNvPr>
            <p:cNvSpPr txBox="1"/>
            <p:nvPr/>
          </p:nvSpPr>
          <p:spPr>
            <a:xfrm flipH="1">
              <a:off x="4565335" y="3929557"/>
              <a:ext cx="555089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D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</a:t>
              </a:r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0DD9EE9C-1580-0B44-9952-4572172F8960}"/>
                </a:ext>
              </a:extLst>
            </p:cNvPr>
            <p:cNvSpPr txBox="1"/>
            <p:nvPr/>
          </p:nvSpPr>
          <p:spPr>
            <a:xfrm flipH="1">
              <a:off x="3767165" y="3836036"/>
              <a:ext cx="555089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D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</a:t>
              </a:r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A1990C39-77AD-1C4A-B0DD-796E1776D914}"/>
                </a:ext>
              </a:extLst>
            </p:cNvPr>
            <p:cNvSpPr txBox="1"/>
            <p:nvPr/>
          </p:nvSpPr>
          <p:spPr>
            <a:xfrm flipH="1">
              <a:off x="1921935" y="4098001"/>
              <a:ext cx="1097460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From product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detector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761AC356-D10E-994B-A64C-DB8E97D902F0}"/>
                </a:ext>
              </a:extLst>
            </p:cNvPr>
            <p:cNvCxnSpPr>
              <a:cxnSpLocks/>
            </p:cNvCxnSpPr>
            <p:nvPr/>
          </p:nvCxnSpPr>
          <p:spPr>
            <a:xfrm>
              <a:off x="3251626" y="2502722"/>
              <a:ext cx="0" cy="337686"/>
            </a:xfrm>
            <a:prstGeom prst="straightConnector1">
              <a:avLst/>
            </a:prstGeom>
            <a:noFill/>
            <a:ln w="25400" cap="flat">
              <a:solidFill>
                <a:srgbClr val="4F81BD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</p:spTree>
    <p:extLst>
      <p:ext uri="{BB962C8B-B14F-4D97-AF65-F5344CB8AC3E}">
        <p14:creationId xmlns:p14="http://schemas.microsoft.com/office/powerpoint/2010/main" val="133119311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-261256" y="94256"/>
            <a:ext cx="11958446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 err="1"/>
              <a:t>Norcal</a:t>
            </a:r>
            <a:r>
              <a:rPr lang="en-US" sz="4400" dirty="0"/>
              <a:t> Audio Amp</a:t>
            </a:r>
            <a:endParaRPr sz="44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CC8C1AD-E2AE-574D-8A07-ADB040A0A26A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51</a:t>
            </a:fld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C017D66-CED8-314F-9B9F-7BB4603C9F9F}"/>
              </a:ext>
            </a:extLst>
          </p:cNvPr>
          <p:cNvGrpSpPr/>
          <p:nvPr/>
        </p:nvGrpSpPr>
        <p:grpSpPr>
          <a:xfrm>
            <a:off x="2849202" y="1202394"/>
            <a:ext cx="5267965" cy="4401696"/>
            <a:chOff x="2849202" y="1202394"/>
            <a:chExt cx="5267965" cy="4401696"/>
          </a:xfrm>
        </p:grpSpPr>
        <p:grpSp>
          <p:nvGrpSpPr>
            <p:cNvPr id="6" name="Group 39">
              <a:extLst>
                <a:ext uri="{FF2B5EF4-FFF2-40B4-BE49-F238E27FC236}">
                  <a16:creationId xmlns:a16="http://schemas.microsoft.com/office/drawing/2014/main" id="{D24F353C-F923-ED43-B677-A95643C0321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193" y="2640116"/>
              <a:ext cx="1012371" cy="881743"/>
              <a:chOff x="2496" y="1968"/>
              <a:chExt cx="1056" cy="864"/>
            </a:xfrm>
          </p:grpSpPr>
          <p:sp>
            <p:nvSpPr>
              <p:cNvPr id="11" name="Line 40">
                <a:extLst>
                  <a:ext uri="{FF2B5EF4-FFF2-40B4-BE49-F238E27FC236}">
                    <a16:creationId xmlns:a16="http://schemas.microsoft.com/office/drawing/2014/main" id="{158F0731-9F04-5849-9942-2817DDF4CAF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96" y="2160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" name="Line 41">
                <a:extLst>
                  <a:ext uri="{FF2B5EF4-FFF2-40B4-BE49-F238E27FC236}">
                    <a16:creationId xmlns:a16="http://schemas.microsoft.com/office/drawing/2014/main" id="{F5FA6F0E-0EF0-DF4C-8F2B-CE5B46E7099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96" y="2640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Line 42">
                <a:extLst>
                  <a:ext uri="{FF2B5EF4-FFF2-40B4-BE49-F238E27FC236}">
                    <a16:creationId xmlns:a16="http://schemas.microsoft.com/office/drawing/2014/main" id="{2CDD1DF0-7933-5C44-8F67-F3EDF30C187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60" y="2400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Freeform 43">
                <a:extLst>
                  <a:ext uri="{FF2B5EF4-FFF2-40B4-BE49-F238E27FC236}">
                    <a16:creationId xmlns:a16="http://schemas.microsoft.com/office/drawing/2014/main" id="{3C5F354D-1FA6-6E40-AEB5-DDCE7B2571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88" y="1968"/>
                <a:ext cx="672" cy="864"/>
              </a:xfrm>
              <a:custGeom>
                <a:avLst/>
                <a:gdLst>
                  <a:gd name="T0" fmla="*/ 6120 w 432"/>
                  <a:gd name="T1" fmla="*/ 779 h 768"/>
                  <a:gd name="T2" fmla="*/ 0 w 432"/>
                  <a:gd name="T3" fmla="*/ 1558 h 768"/>
                  <a:gd name="T4" fmla="*/ 0 w 432"/>
                  <a:gd name="T5" fmla="*/ 0 h 768"/>
                  <a:gd name="T6" fmla="*/ 6120 w 432"/>
                  <a:gd name="T7" fmla="*/ 779 h 768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32"/>
                  <a:gd name="T13" fmla="*/ 0 h 768"/>
                  <a:gd name="T14" fmla="*/ 432 w 432"/>
                  <a:gd name="T15" fmla="*/ 768 h 768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32" h="768">
                    <a:moveTo>
                      <a:pt x="432" y="384"/>
                    </a:moveTo>
                    <a:lnTo>
                      <a:pt x="0" y="768"/>
                    </a:lnTo>
                    <a:lnTo>
                      <a:pt x="0" y="0"/>
                    </a:lnTo>
                    <a:lnTo>
                      <a:pt x="432" y="38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71D676C6-EDE4-964B-BB24-FD819F1025A8}"/>
                </a:ext>
              </a:extLst>
            </p:cNvPr>
            <p:cNvSpPr txBox="1"/>
            <p:nvPr/>
          </p:nvSpPr>
          <p:spPr>
            <a:xfrm>
              <a:off x="4933258" y="2682171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+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AA87C8E-9119-A744-8FE2-85E028E3F148}"/>
                </a:ext>
              </a:extLst>
            </p:cNvPr>
            <p:cNvSpPr txBox="1"/>
            <p:nvPr/>
          </p:nvSpPr>
          <p:spPr>
            <a:xfrm>
              <a:off x="4947113" y="3172028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-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DBD6A93-E0EF-1E46-A370-996F2DB016F3}"/>
                </a:ext>
              </a:extLst>
            </p:cNvPr>
            <p:cNvSpPr txBox="1"/>
            <p:nvPr/>
          </p:nvSpPr>
          <p:spPr>
            <a:xfrm>
              <a:off x="4989667" y="2954315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386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C2F0CCD-AF43-CE40-A0D0-134BFE7C1E34}"/>
                </a:ext>
              </a:extLst>
            </p:cNvPr>
            <p:cNvSpPr txBox="1"/>
            <p:nvPr/>
          </p:nvSpPr>
          <p:spPr>
            <a:xfrm>
              <a:off x="4689236" y="2530159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2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DE57A89-3445-874F-8AC6-ACE2D136A463}"/>
                </a:ext>
              </a:extLst>
            </p:cNvPr>
            <p:cNvSpPr txBox="1"/>
            <p:nvPr/>
          </p:nvSpPr>
          <p:spPr>
            <a:xfrm>
              <a:off x="4699131" y="3026945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Freeform 12">
              <a:extLst>
                <a:ext uri="{FF2B5EF4-FFF2-40B4-BE49-F238E27FC236}">
                  <a16:creationId xmlns:a16="http://schemas.microsoft.com/office/drawing/2014/main" id="{51A617DA-8068-B84D-8B8D-24DFB5494EE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5941545" y="4070360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3A975FD-1BF3-734B-BB95-64E4A753512F}"/>
                </a:ext>
              </a:extLst>
            </p:cNvPr>
            <p:cNvSpPr txBox="1"/>
            <p:nvPr/>
          </p:nvSpPr>
          <p:spPr>
            <a:xfrm>
              <a:off x="5529053" y="2820879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5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F333425-E756-4840-A517-9EE45877680D}"/>
                </a:ext>
              </a:extLst>
            </p:cNvPr>
            <p:cNvSpPr txBox="1"/>
            <p:nvPr/>
          </p:nvSpPr>
          <p:spPr>
            <a:xfrm>
              <a:off x="5255377" y="3179886"/>
              <a:ext cx="546182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6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4" name="Group 210">
              <a:extLst>
                <a:ext uri="{FF2B5EF4-FFF2-40B4-BE49-F238E27FC236}">
                  <a16:creationId xmlns:a16="http://schemas.microsoft.com/office/drawing/2014/main" id="{1764A9AD-E01F-A743-9478-94401EBE400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864662" y="3347597"/>
              <a:ext cx="304800" cy="762000"/>
              <a:chOff x="3216" y="1728"/>
              <a:chExt cx="192" cy="480"/>
            </a:xfrm>
          </p:grpSpPr>
          <p:sp>
            <p:nvSpPr>
              <p:cNvPr id="45" name="Line 8">
                <a:extLst>
                  <a:ext uri="{FF2B5EF4-FFF2-40B4-BE49-F238E27FC236}">
                    <a16:creationId xmlns:a16="http://schemas.microsoft.com/office/drawing/2014/main" id="{14A88A13-4798-594D-A9B2-49270D41FED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Line 9">
                <a:extLst>
                  <a:ext uri="{FF2B5EF4-FFF2-40B4-BE49-F238E27FC236}">
                    <a16:creationId xmlns:a16="http://schemas.microsoft.com/office/drawing/2014/main" id="{3AAF9849-CA5B-5A43-8964-E474D175D50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Line 10">
                <a:extLst>
                  <a:ext uri="{FF2B5EF4-FFF2-40B4-BE49-F238E27FC236}">
                    <a16:creationId xmlns:a16="http://schemas.microsoft.com/office/drawing/2014/main" id="{EC1E0F76-3B95-494C-ABF7-2FE5027B64B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" name="Line 11">
                <a:extLst>
                  <a:ext uri="{FF2B5EF4-FFF2-40B4-BE49-F238E27FC236}">
                    <a16:creationId xmlns:a16="http://schemas.microsoft.com/office/drawing/2014/main" id="{C329472E-5E52-604F-8761-67FEFDC355F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9" name="Group 222">
              <a:extLst>
                <a:ext uri="{FF2B5EF4-FFF2-40B4-BE49-F238E27FC236}">
                  <a16:creationId xmlns:a16="http://schemas.microsoft.com/office/drawing/2014/main" id="{360742C3-9F11-224A-8D6D-181A3A8AA5A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862643" y="4717634"/>
              <a:ext cx="304800" cy="381000"/>
              <a:chOff x="4272" y="3072"/>
              <a:chExt cx="192" cy="240"/>
            </a:xfrm>
          </p:grpSpPr>
          <p:sp>
            <p:nvSpPr>
              <p:cNvPr id="51" name="Line 99">
                <a:extLst>
                  <a:ext uri="{FF2B5EF4-FFF2-40B4-BE49-F238E27FC236}">
                    <a16:creationId xmlns:a16="http://schemas.microsoft.com/office/drawing/2014/main" id="{D4910F34-B47C-A542-BC44-0959F9BB97B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" name="Line 100">
                <a:extLst>
                  <a:ext uri="{FF2B5EF4-FFF2-40B4-BE49-F238E27FC236}">
                    <a16:creationId xmlns:a16="http://schemas.microsoft.com/office/drawing/2014/main" id="{95F7B59C-10D4-D647-A973-29ECAC94B5B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" name="Line 101">
                <a:extLst>
                  <a:ext uri="{FF2B5EF4-FFF2-40B4-BE49-F238E27FC236}">
                    <a16:creationId xmlns:a16="http://schemas.microsoft.com/office/drawing/2014/main" id="{8FCF236E-786C-5841-95A1-D6309E11267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" name="Line 102">
                <a:extLst>
                  <a:ext uri="{FF2B5EF4-FFF2-40B4-BE49-F238E27FC236}">
                    <a16:creationId xmlns:a16="http://schemas.microsoft.com/office/drawing/2014/main" id="{65D8CE63-D18B-1942-A1EC-23E306140C6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Line 103">
                <a:extLst>
                  <a:ext uri="{FF2B5EF4-FFF2-40B4-BE49-F238E27FC236}">
                    <a16:creationId xmlns:a16="http://schemas.microsoft.com/office/drawing/2014/main" id="{3C76A0C2-9818-1540-9B63-E7A3485B48E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Line 104">
                <a:extLst>
                  <a:ext uri="{FF2B5EF4-FFF2-40B4-BE49-F238E27FC236}">
                    <a16:creationId xmlns:a16="http://schemas.microsoft.com/office/drawing/2014/main" id="{C1353876-F56F-1E47-B7C3-2480DF3D628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E42C984F-F2B5-7C4E-BBBC-D15FE24DFAA7}"/>
                </a:ext>
              </a:extLst>
            </p:cNvPr>
            <p:cNvCxnSpPr>
              <a:cxnSpLocks/>
            </p:cNvCxnSpPr>
            <p:nvPr/>
          </p:nvCxnSpPr>
          <p:spPr>
            <a:xfrm>
              <a:off x="7088420" y="1621425"/>
              <a:ext cx="0" cy="1654334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8816B190-35CC-DF4F-9312-862BE3B2C062}"/>
                </a:ext>
              </a:extLst>
            </p:cNvPr>
            <p:cNvSpPr/>
            <p:nvPr/>
          </p:nvSpPr>
          <p:spPr>
            <a:xfrm>
              <a:off x="7052867" y="155508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2B67E498-990A-6649-A289-7B973202519E}"/>
                </a:ext>
              </a:extLst>
            </p:cNvPr>
            <p:cNvSpPr txBox="1"/>
            <p:nvPr/>
          </p:nvSpPr>
          <p:spPr>
            <a:xfrm>
              <a:off x="3697001" y="3791422"/>
              <a:ext cx="108781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30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(</a:t>
              </a:r>
              <a:r>
                <a:rPr lang="en-US" sz="1400" dirty="0">
                  <a:solidFill>
                    <a:srgbClr val="000000"/>
                  </a:solidFill>
                </a:rPr>
                <a:t>2.2 </a:t>
              </a:r>
              <a:r>
                <a:rPr lang="en-US" sz="1400" dirty="0" err="1">
                  <a:solidFill>
                    <a:srgbClr val="000000"/>
                  </a:solidFill>
                </a:rPr>
                <a:t>u</a:t>
              </a:r>
              <a:r>
                <a:rPr lang="en-US" sz="1400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F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)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7AD7F54C-B429-8742-A4B7-D1EE163984DF}"/>
                </a:ext>
              </a:extLst>
            </p:cNvPr>
            <p:cNvSpPr txBox="1"/>
            <p:nvPr/>
          </p:nvSpPr>
          <p:spPr>
            <a:xfrm>
              <a:off x="6215134" y="3591992"/>
              <a:ext cx="108781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27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(100 </a:t>
              </a:r>
              <a:r>
                <a:rPr lang="en-US" sz="1400" dirty="0" err="1">
                  <a:solidFill>
                    <a:srgbClr val="000000"/>
                  </a:solidFill>
                </a:rPr>
                <a:t>u</a:t>
              </a:r>
              <a:r>
                <a:rPr lang="en-US" sz="1400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F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)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789A593C-DFC8-084F-969C-480A9BF409C0}"/>
                </a:ext>
              </a:extLst>
            </p:cNvPr>
            <p:cNvSpPr txBox="1"/>
            <p:nvPr/>
          </p:nvSpPr>
          <p:spPr>
            <a:xfrm>
              <a:off x="6068161" y="3470056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+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7A74B5D5-FC68-8E48-A9A4-95EEF7C1810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25144" y="3267643"/>
              <a:ext cx="1784514" cy="289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69" name="Group 210">
              <a:extLst>
                <a:ext uri="{FF2B5EF4-FFF2-40B4-BE49-F238E27FC236}">
                  <a16:creationId xmlns:a16="http://schemas.microsoft.com/office/drawing/2014/main" id="{BAB1E7D8-54C2-1B4E-9B5B-7476EF64ACF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700098" y="4534222"/>
              <a:ext cx="304800" cy="762000"/>
              <a:chOff x="3216" y="1728"/>
              <a:chExt cx="192" cy="480"/>
            </a:xfrm>
          </p:grpSpPr>
          <p:sp>
            <p:nvSpPr>
              <p:cNvPr id="70" name="Line 8">
                <a:extLst>
                  <a:ext uri="{FF2B5EF4-FFF2-40B4-BE49-F238E27FC236}">
                    <a16:creationId xmlns:a16="http://schemas.microsoft.com/office/drawing/2014/main" id="{2BA5AFB8-20B1-FB47-A478-992AA918BE0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" name="Line 9">
                <a:extLst>
                  <a:ext uri="{FF2B5EF4-FFF2-40B4-BE49-F238E27FC236}">
                    <a16:creationId xmlns:a16="http://schemas.microsoft.com/office/drawing/2014/main" id="{A41C5A7D-F326-844E-A505-5A78CBD4573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" name="Line 10">
                <a:extLst>
                  <a:ext uri="{FF2B5EF4-FFF2-40B4-BE49-F238E27FC236}">
                    <a16:creationId xmlns:a16="http://schemas.microsoft.com/office/drawing/2014/main" id="{6C8D1C59-56E0-5F42-B56F-5B109B6154F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" name="Line 11">
                <a:extLst>
                  <a:ext uri="{FF2B5EF4-FFF2-40B4-BE49-F238E27FC236}">
                    <a16:creationId xmlns:a16="http://schemas.microsoft.com/office/drawing/2014/main" id="{280ACD24-7CC2-5D45-8204-C7CE1FB88CC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4" name="Group 222">
              <a:extLst>
                <a:ext uri="{FF2B5EF4-FFF2-40B4-BE49-F238E27FC236}">
                  <a16:creationId xmlns:a16="http://schemas.microsoft.com/office/drawing/2014/main" id="{21B8111C-8073-6A4F-8C9B-A03E0CBED96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701827" y="5223090"/>
              <a:ext cx="304800" cy="381000"/>
              <a:chOff x="4272" y="3072"/>
              <a:chExt cx="192" cy="240"/>
            </a:xfrm>
          </p:grpSpPr>
          <p:sp>
            <p:nvSpPr>
              <p:cNvPr id="75" name="Line 99">
                <a:extLst>
                  <a:ext uri="{FF2B5EF4-FFF2-40B4-BE49-F238E27FC236}">
                    <a16:creationId xmlns:a16="http://schemas.microsoft.com/office/drawing/2014/main" id="{9EA3021F-69F8-274E-A4B1-434E53EBD7D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" name="Line 100">
                <a:extLst>
                  <a:ext uri="{FF2B5EF4-FFF2-40B4-BE49-F238E27FC236}">
                    <a16:creationId xmlns:a16="http://schemas.microsoft.com/office/drawing/2014/main" id="{7431724E-3CAD-2847-A1A7-9E2A2F55941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" name="Line 101">
                <a:extLst>
                  <a:ext uri="{FF2B5EF4-FFF2-40B4-BE49-F238E27FC236}">
                    <a16:creationId xmlns:a16="http://schemas.microsoft.com/office/drawing/2014/main" id="{FEA23118-FF70-7645-B44C-BE18C488059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" name="Line 102">
                <a:extLst>
                  <a:ext uri="{FF2B5EF4-FFF2-40B4-BE49-F238E27FC236}">
                    <a16:creationId xmlns:a16="http://schemas.microsoft.com/office/drawing/2014/main" id="{573B9CE0-4771-6948-A394-07C0D796683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" name="Line 103">
                <a:extLst>
                  <a:ext uri="{FF2B5EF4-FFF2-40B4-BE49-F238E27FC236}">
                    <a16:creationId xmlns:a16="http://schemas.microsoft.com/office/drawing/2014/main" id="{6E20AF95-3EFA-534C-B80F-2EABCDCE0E7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" name="Line 104">
                <a:extLst>
                  <a:ext uri="{FF2B5EF4-FFF2-40B4-BE49-F238E27FC236}">
                    <a16:creationId xmlns:a16="http://schemas.microsoft.com/office/drawing/2014/main" id="{FB05C888-E1F3-734D-9A42-13B4C54BFE6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3F9A329A-2B9A-D14B-B25F-6D34244650CE}"/>
                </a:ext>
              </a:extLst>
            </p:cNvPr>
            <p:cNvSpPr txBox="1"/>
            <p:nvPr/>
          </p:nvSpPr>
          <p:spPr>
            <a:xfrm>
              <a:off x="6918669" y="1202394"/>
              <a:ext cx="47253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8V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83A4450C-98C7-AD46-AB53-22B7C3D6AEF3}"/>
                </a:ext>
              </a:extLst>
            </p:cNvPr>
            <p:cNvSpPr txBox="1"/>
            <p:nvPr/>
          </p:nvSpPr>
          <p:spPr>
            <a:xfrm>
              <a:off x="5041938" y="1890222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+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9931B52A-5145-604A-AC89-6A5D9E604C38}"/>
                </a:ext>
              </a:extLst>
            </p:cNvPr>
            <p:cNvSpPr txBox="1"/>
            <p:nvPr/>
          </p:nvSpPr>
          <p:spPr>
            <a:xfrm>
              <a:off x="6021006" y="1777813"/>
              <a:ext cx="108781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55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(10 </a:t>
              </a:r>
              <a:r>
                <a:rPr lang="en-US" sz="1400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nF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)</a:t>
              </a:r>
            </a:p>
          </p:txBody>
        </p: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792646B1-7B05-8141-AF5B-61D713CDDFF8}"/>
                </a:ext>
              </a:extLst>
            </p:cNvPr>
            <p:cNvCxnSpPr>
              <a:cxnSpLocks/>
            </p:cNvCxnSpPr>
            <p:nvPr/>
          </p:nvCxnSpPr>
          <p:spPr>
            <a:xfrm>
              <a:off x="3912100" y="3593627"/>
              <a:ext cx="2103120" cy="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2B9F8334-9394-E741-80EE-35EEE9359F93}"/>
                </a:ext>
              </a:extLst>
            </p:cNvPr>
            <p:cNvSpPr/>
            <p:nvPr/>
          </p:nvSpPr>
          <p:spPr>
            <a:xfrm>
              <a:off x="3398802" y="354690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77AE7E0B-B79D-2741-85FC-775743D6AC4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03217" y="4543666"/>
              <a:ext cx="1429268" cy="3780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95C3431C-7763-BC4B-8612-020BC964B01F}"/>
                </a:ext>
              </a:extLst>
            </p:cNvPr>
            <p:cNvSpPr/>
            <p:nvPr/>
          </p:nvSpPr>
          <p:spPr>
            <a:xfrm>
              <a:off x="7513617" y="450275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2024B538-1A7A-3A42-ACAC-5D25F2F60F4A}"/>
                </a:ext>
              </a:extLst>
            </p:cNvPr>
            <p:cNvSpPr txBox="1"/>
            <p:nvPr/>
          </p:nvSpPr>
          <p:spPr>
            <a:xfrm>
              <a:off x="7029356" y="4120048"/>
              <a:ext cx="108781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Speaker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24716FA9-B47C-A242-A062-820EB6508737}"/>
                </a:ext>
              </a:extLst>
            </p:cNvPr>
            <p:cNvSpPr txBox="1"/>
            <p:nvPr/>
          </p:nvSpPr>
          <p:spPr>
            <a:xfrm>
              <a:off x="7015432" y="4756715"/>
              <a:ext cx="108781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26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(10 </a:t>
              </a:r>
              <a:r>
                <a:rPr lang="en-US" sz="1400" dirty="0" err="1">
                  <a:solidFill>
                    <a:srgbClr val="000000"/>
                  </a:solidFill>
                </a:rPr>
                <a:t>u</a:t>
              </a:r>
              <a:r>
                <a:rPr lang="en-US" sz="1400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F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)</a:t>
              </a:r>
            </a:p>
          </p:txBody>
        </p: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197601BC-B77C-FA4B-96DE-B4417C58894C}"/>
                </a:ext>
              </a:extLst>
            </p:cNvPr>
            <p:cNvCxnSpPr>
              <a:cxnSpLocks/>
            </p:cNvCxnSpPr>
            <p:nvPr/>
          </p:nvCxnSpPr>
          <p:spPr>
            <a:xfrm>
              <a:off x="5695775" y="3083202"/>
              <a:ext cx="32622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90" name="Group 210">
              <a:extLst>
                <a:ext uri="{FF2B5EF4-FFF2-40B4-BE49-F238E27FC236}">
                  <a16:creationId xmlns:a16="http://schemas.microsoft.com/office/drawing/2014/main" id="{255D9E4B-E567-B344-BC13-9CD269179675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3653116" y="3212626"/>
              <a:ext cx="304800" cy="762000"/>
              <a:chOff x="3216" y="1728"/>
              <a:chExt cx="192" cy="480"/>
            </a:xfrm>
          </p:grpSpPr>
          <p:sp>
            <p:nvSpPr>
              <p:cNvPr id="91" name="Line 8">
                <a:extLst>
                  <a:ext uri="{FF2B5EF4-FFF2-40B4-BE49-F238E27FC236}">
                    <a16:creationId xmlns:a16="http://schemas.microsoft.com/office/drawing/2014/main" id="{8C5201AF-7DBD-5848-8939-A95D6ACCE4C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" name="Line 9">
                <a:extLst>
                  <a:ext uri="{FF2B5EF4-FFF2-40B4-BE49-F238E27FC236}">
                    <a16:creationId xmlns:a16="http://schemas.microsoft.com/office/drawing/2014/main" id="{04634427-B176-B34F-AB7D-246255F2403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" name="Line 10">
                <a:extLst>
                  <a:ext uri="{FF2B5EF4-FFF2-40B4-BE49-F238E27FC236}">
                    <a16:creationId xmlns:a16="http://schemas.microsoft.com/office/drawing/2014/main" id="{A9484A46-8D81-FF43-889F-04BD963C666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4" name="Line 11">
                <a:extLst>
                  <a:ext uri="{FF2B5EF4-FFF2-40B4-BE49-F238E27FC236}">
                    <a16:creationId xmlns:a16="http://schemas.microsoft.com/office/drawing/2014/main" id="{5957E07D-1FF8-B341-A188-737B7EFCD30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D4171A5A-E814-E347-B340-AA1817AE8337}"/>
                </a:ext>
              </a:extLst>
            </p:cNvPr>
            <p:cNvSpPr/>
            <p:nvPr/>
          </p:nvSpPr>
          <p:spPr>
            <a:xfrm>
              <a:off x="5971882" y="354692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F70D6AB2-0C55-0447-BE4D-F200987EEE88}"/>
                </a:ext>
              </a:extLst>
            </p:cNvPr>
            <p:cNvSpPr txBox="1"/>
            <p:nvPr/>
          </p:nvSpPr>
          <p:spPr>
            <a:xfrm flipH="1">
              <a:off x="2849202" y="3775990"/>
              <a:ext cx="1188718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AGC </a:t>
              </a:r>
              <a:r>
                <a:rPr lang="en-US" sz="1400" dirty="0" err="1">
                  <a:solidFill>
                    <a:srgbClr val="000000"/>
                  </a:solidFill>
                </a:rPr>
                <a:t>pt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7" name="Group 210">
              <a:extLst>
                <a:ext uri="{FF2B5EF4-FFF2-40B4-BE49-F238E27FC236}">
                  <a16:creationId xmlns:a16="http://schemas.microsoft.com/office/drawing/2014/main" id="{B4115E1C-46C2-604B-BD41-B3892ACA129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869312" y="1778776"/>
              <a:ext cx="304800" cy="675678"/>
              <a:chOff x="3216" y="1728"/>
              <a:chExt cx="192" cy="480"/>
            </a:xfrm>
          </p:grpSpPr>
          <p:sp>
            <p:nvSpPr>
              <p:cNvPr id="98" name="Line 8">
                <a:extLst>
                  <a:ext uri="{FF2B5EF4-FFF2-40B4-BE49-F238E27FC236}">
                    <a16:creationId xmlns:a16="http://schemas.microsoft.com/office/drawing/2014/main" id="{5440ABDE-3A71-544B-9A82-B86D0B92815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" name="Line 9">
                <a:extLst>
                  <a:ext uri="{FF2B5EF4-FFF2-40B4-BE49-F238E27FC236}">
                    <a16:creationId xmlns:a16="http://schemas.microsoft.com/office/drawing/2014/main" id="{CFD3A027-6B9D-7E46-AD0B-14989FBD0BC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0" name="Line 10">
                <a:extLst>
                  <a:ext uri="{FF2B5EF4-FFF2-40B4-BE49-F238E27FC236}">
                    <a16:creationId xmlns:a16="http://schemas.microsoft.com/office/drawing/2014/main" id="{55B63A76-0F63-684D-9C29-6270C5143D7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1" name="Line 11">
                <a:extLst>
                  <a:ext uri="{FF2B5EF4-FFF2-40B4-BE49-F238E27FC236}">
                    <a16:creationId xmlns:a16="http://schemas.microsoft.com/office/drawing/2014/main" id="{640B4762-4144-9447-83E8-44194F5065E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07" name="Freeform 12">
              <a:extLst>
                <a:ext uri="{FF2B5EF4-FFF2-40B4-BE49-F238E27FC236}">
                  <a16:creationId xmlns:a16="http://schemas.microsoft.com/office/drawing/2014/main" id="{A081556A-30A7-2546-8A55-E11DBD7B94D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5945085" y="2340787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46AEED4D-0335-E54C-8E6D-4EC6C21C0F4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17823" y="2934188"/>
              <a:ext cx="465" cy="55109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176FEF38-25E8-0D4D-871C-311A6ACC5E53}"/>
                </a:ext>
              </a:extLst>
            </p:cNvPr>
            <p:cNvSpPr txBox="1"/>
            <p:nvPr/>
          </p:nvSpPr>
          <p:spPr>
            <a:xfrm>
              <a:off x="5255377" y="2580001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8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D42C29F2-8E82-664A-BD5B-355342E5661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80046" y="1784178"/>
              <a:ext cx="2280" cy="117043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BD041593-267D-7E4B-B832-BE94A389DA54}"/>
                </a:ext>
              </a:extLst>
            </p:cNvPr>
            <p:cNvCxnSpPr>
              <a:cxnSpLocks/>
            </p:cNvCxnSpPr>
            <p:nvPr/>
          </p:nvCxnSpPr>
          <p:spPr>
            <a:xfrm>
              <a:off x="5469978" y="1790963"/>
              <a:ext cx="56112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112" name="Group 210">
              <a:extLst>
                <a:ext uri="{FF2B5EF4-FFF2-40B4-BE49-F238E27FC236}">
                  <a16:creationId xmlns:a16="http://schemas.microsoft.com/office/drawing/2014/main" id="{8D3C6727-5295-A14F-A32D-0175D67E959B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5142310" y="1938306"/>
              <a:ext cx="212169" cy="462215"/>
              <a:chOff x="3216" y="1728"/>
              <a:chExt cx="192" cy="480"/>
            </a:xfrm>
          </p:grpSpPr>
          <p:sp>
            <p:nvSpPr>
              <p:cNvPr id="113" name="Line 8">
                <a:extLst>
                  <a:ext uri="{FF2B5EF4-FFF2-40B4-BE49-F238E27FC236}">
                    <a16:creationId xmlns:a16="http://schemas.microsoft.com/office/drawing/2014/main" id="{76AD03BF-E3B1-AA42-A689-13DB45A5BB2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" name="Line 9">
                <a:extLst>
                  <a:ext uri="{FF2B5EF4-FFF2-40B4-BE49-F238E27FC236}">
                    <a16:creationId xmlns:a16="http://schemas.microsoft.com/office/drawing/2014/main" id="{37E72CF5-B591-A440-AE04-D77C5341284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" name="Line 10">
                <a:extLst>
                  <a:ext uri="{FF2B5EF4-FFF2-40B4-BE49-F238E27FC236}">
                    <a16:creationId xmlns:a16="http://schemas.microsoft.com/office/drawing/2014/main" id="{C342DA07-F84C-2F48-AE00-ACBF720395F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" name="Line 11">
                <a:extLst>
                  <a:ext uri="{FF2B5EF4-FFF2-40B4-BE49-F238E27FC236}">
                    <a16:creationId xmlns:a16="http://schemas.microsoft.com/office/drawing/2014/main" id="{5B0D3611-DD39-6B4A-8499-5A84EA76EFE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B75EB1C2-A645-8547-ADBD-93661428045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20526" y="2158779"/>
              <a:ext cx="465" cy="55109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8F0DC166-7751-454A-A871-67E99FB08DF3}"/>
                </a:ext>
              </a:extLst>
            </p:cNvPr>
            <p:cNvSpPr txBox="1"/>
            <p:nvPr/>
          </p:nvSpPr>
          <p:spPr>
            <a:xfrm>
              <a:off x="5025294" y="2391665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4AEFCDEA-765C-5C48-A648-AAB774A5CF6F}"/>
                </a:ext>
              </a:extLst>
            </p:cNvPr>
            <p:cNvSpPr txBox="1"/>
            <p:nvPr/>
          </p:nvSpPr>
          <p:spPr>
            <a:xfrm>
              <a:off x="4822073" y="1547696"/>
              <a:ext cx="1087811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23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2.2uF</a:t>
              </a: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2C1BCDDA-F120-E540-9C16-F1DE6F039A79}"/>
                </a:ext>
              </a:extLst>
            </p:cNvPr>
            <p:cNvSpPr txBox="1"/>
            <p:nvPr/>
          </p:nvSpPr>
          <p:spPr>
            <a:xfrm>
              <a:off x="3849498" y="3346006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+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D05688AF-B1E1-7D46-A9DF-834DA5DB1164}"/>
                </a:ext>
              </a:extLst>
            </p:cNvPr>
            <p:cNvSpPr txBox="1"/>
            <p:nvPr/>
          </p:nvSpPr>
          <p:spPr>
            <a:xfrm>
              <a:off x="4961173" y="3157741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4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22" name="Group 222">
              <a:extLst>
                <a:ext uri="{FF2B5EF4-FFF2-40B4-BE49-F238E27FC236}">
                  <a16:creationId xmlns:a16="http://schemas.microsoft.com/office/drawing/2014/main" id="{59BE270A-8DC0-AD46-B8F4-EBA8F618221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897006" y="3841128"/>
              <a:ext cx="304800" cy="381000"/>
              <a:chOff x="4272" y="3072"/>
              <a:chExt cx="192" cy="240"/>
            </a:xfrm>
          </p:grpSpPr>
          <p:sp>
            <p:nvSpPr>
              <p:cNvPr id="123" name="Line 99">
                <a:extLst>
                  <a:ext uri="{FF2B5EF4-FFF2-40B4-BE49-F238E27FC236}">
                    <a16:creationId xmlns:a16="http://schemas.microsoft.com/office/drawing/2014/main" id="{F7F383A6-D3FA-7C41-ADA7-AA3C1C73567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4" name="Line 100">
                <a:extLst>
                  <a:ext uri="{FF2B5EF4-FFF2-40B4-BE49-F238E27FC236}">
                    <a16:creationId xmlns:a16="http://schemas.microsoft.com/office/drawing/2014/main" id="{6DB7F1E4-8407-124D-B0B3-5C2618F2891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5" name="Line 101">
                <a:extLst>
                  <a:ext uri="{FF2B5EF4-FFF2-40B4-BE49-F238E27FC236}">
                    <a16:creationId xmlns:a16="http://schemas.microsoft.com/office/drawing/2014/main" id="{4CB93BE3-BC72-914B-B82B-BBBECC8F7DF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" name="Line 102">
                <a:extLst>
                  <a:ext uri="{FF2B5EF4-FFF2-40B4-BE49-F238E27FC236}">
                    <a16:creationId xmlns:a16="http://schemas.microsoft.com/office/drawing/2014/main" id="{E5A5C2A4-A57B-474F-B6CF-295E807BA93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7" name="Line 103">
                <a:extLst>
                  <a:ext uri="{FF2B5EF4-FFF2-40B4-BE49-F238E27FC236}">
                    <a16:creationId xmlns:a16="http://schemas.microsoft.com/office/drawing/2014/main" id="{20A8E74A-83A1-3947-B35D-81F3EFCE847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8" name="Line 104">
                <a:extLst>
                  <a:ext uri="{FF2B5EF4-FFF2-40B4-BE49-F238E27FC236}">
                    <a16:creationId xmlns:a16="http://schemas.microsoft.com/office/drawing/2014/main" id="{0E8C63BC-158A-9845-85F7-72A1B5322F2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C10684ED-7AF9-EC4A-BB4F-B6601D836A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48211" y="3434147"/>
              <a:ext cx="465" cy="55109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887C5E16-A777-BE40-8842-BA17040C180E}"/>
                </a:ext>
              </a:extLst>
            </p:cNvPr>
            <p:cNvSpPr/>
            <p:nvPr/>
          </p:nvSpPr>
          <p:spPr>
            <a:xfrm>
              <a:off x="5975424" y="304009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AC96FA6A-D76F-9B44-B0F1-19BB15B57AB8}"/>
                </a:ext>
              </a:extLst>
            </p:cNvPr>
            <p:cNvSpPr txBox="1"/>
            <p:nvPr/>
          </p:nvSpPr>
          <p:spPr>
            <a:xfrm>
              <a:off x="6089717" y="2537520"/>
              <a:ext cx="1087811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22</a:t>
              </a:r>
              <a:endParaRPr lang="en-US" sz="1400" baseline="-25000" dirty="0">
                <a:solidFill>
                  <a:srgbClr val="000000"/>
                </a:solidFill>
              </a:endParaRP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1.8K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65283C8F-EF26-4042-8EAF-DA93BF6C50D7}"/>
                </a:ext>
              </a:extLst>
            </p:cNvPr>
            <p:cNvSpPr/>
            <p:nvPr/>
          </p:nvSpPr>
          <p:spPr>
            <a:xfrm>
              <a:off x="4717244" y="278137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E12D83DF-2BED-CF45-BC2B-5CDF4C043994}"/>
                </a:ext>
              </a:extLst>
            </p:cNvPr>
            <p:cNvSpPr/>
            <p:nvPr/>
          </p:nvSpPr>
          <p:spPr>
            <a:xfrm>
              <a:off x="4688889" y="328465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40E89190-87AD-DC4F-8434-6B914FB0A182}"/>
                </a:ext>
              </a:extLst>
            </p:cNvPr>
            <p:cNvSpPr txBox="1"/>
            <p:nvPr/>
          </p:nvSpPr>
          <p:spPr>
            <a:xfrm flipH="1">
              <a:off x="4020823" y="2844393"/>
              <a:ext cx="1188718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Audio in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88A47843-1F22-B449-888B-90EDFB81753B}"/>
                </a:ext>
              </a:extLst>
            </p:cNvPr>
            <p:cNvSpPr txBox="1"/>
            <p:nvPr/>
          </p:nvSpPr>
          <p:spPr>
            <a:xfrm>
              <a:off x="5519417" y="4264662"/>
              <a:ext cx="1087811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6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500</a:t>
              </a:r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791BFED1-4F8B-AD41-9A3F-1E636F890BA7}"/>
                </a:ext>
              </a:extLst>
            </p:cNvPr>
            <p:cNvSpPr txBox="1"/>
            <p:nvPr/>
          </p:nvSpPr>
          <p:spPr>
            <a:xfrm>
              <a:off x="6869281" y="4569348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+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7971825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692030" y="12053"/>
            <a:ext cx="10533408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/>
              <a:t>Amplifier classes</a:t>
            </a:r>
            <a:endParaRPr sz="4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25E888-15BE-CD4C-ACDD-2807405EA43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52</a:t>
            </a:fld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BBA736F-5CC1-474E-B5B3-20542FF49F15}"/>
              </a:ext>
            </a:extLst>
          </p:cNvPr>
          <p:cNvCxnSpPr/>
          <p:nvPr/>
        </p:nvCxnSpPr>
        <p:spPr>
          <a:xfrm>
            <a:off x="4562602" y="1148314"/>
            <a:ext cx="0" cy="1382232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E50F1856-B2AB-FE44-9F9C-00F1F7054D0E}"/>
              </a:ext>
            </a:extLst>
          </p:cNvPr>
          <p:cNvCxnSpPr>
            <a:cxnSpLocks/>
          </p:cNvCxnSpPr>
          <p:nvPr/>
        </p:nvCxnSpPr>
        <p:spPr>
          <a:xfrm flipH="1" flipV="1">
            <a:off x="4552714" y="2530546"/>
            <a:ext cx="2330912" cy="14174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521B08A-422F-6B4A-9E46-728A7D262A8E}"/>
              </a:ext>
            </a:extLst>
          </p:cNvPr>
          <p:cNvSpPr txBox="1"/>
          <p:nvPr/>
        </p:nvSpPr>
        <p:spPr>
          <a:xfrm>
            <a:off x="4214855" y="1679942"/>
            <a:ext cx="150039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21EFDC-527A-5949-9472-31F2D2D1FB20}"/>
              </a:ext>
            </a:extLst>
          </p:cNvPr>
          <p:cNvSpPr txBox="1"/>
          <p:nvPr/>
        </p:nvSpPr>
        <p:spPr>
          <a:xfrm>
            <a:off x="5299376" y="2658132"/>
            <a:ext cx="169275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dirty="0">
                <a:solidFill>
                  <a:srgbClr val="000000"/>
                </a:solidFill>
              </a:rPr>
              <a:t>t</a:t>
            </a:r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DA0C3560-79A8-B940-88C4-4CBC5F734E0B}"/>
              </a:ext>
            </a:extLst>
          </p:cNvPr>
          <p:cNvSpPr txBox="1"/>
          <p:nvPr/>
        </p:nvSpPr>
        <p:spPr>
          <a:xfrm>
            <a:off x="4684685" y="2970382"/>
            <a:ext cx="1669310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dirty="0">
                <a:solidFill>
                  <a:srgbClr val="000000"/>
                </a:solidFill>
              </a:rPr>
              <a:t>Class A</a:t>
            </a:r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B33C8770-B9FC-C049-948D-24F0B7BE343D}"/>
              </a:ext>
            </a:extLst>
          </p:cNvPr>
          <p:cNvCxnSpPr/>
          <p:nvPr/>
        </p:nvCxnSpPr>
        <p:spPr>
          <a:xfrm>
            <a:off x="7162032" y="1162488"/>
            <a:ext cx="0" cy="1382232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FCF1B06B-32AD-C844-9618-4B03667C875E}"/>
              </a:ext>
            </a:extLst>
          </p:cNvPr>
          <p:cNvCxnSpPr>
            <a:cxnSpLocks/>
          </p:cNvCxnSpPr>
          <p:nvPr/>
        </p:nvCxnSpPr>
        <p:spPr>
          <a:xfrm flipH="1">
            <a:off x="7152145" y="2544720"/>
            <a:ext cx="2295463" cy="0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03" name="TextBox 102">
            <a:extLst>
              <a:ext uri="{FF2B5EF4-FFF2-40B4-BE49-F238E27FC236}">
                <a16:creationId xmlns:a16="http://schemas.microsoft.com/office/drawing/2014/main" id="{B1CC14DD-0AFE-AC45-8B18-0E3D63B5A2A6}"/>
              </a:ext>
            </a:extLst>
          </p:cNvPr>
          <p:cNvSpPr txBox="1"/>
          <p:nvPr/>
        </p:nvSpPr>
        <p:spPr>
          <a:xfrm>
            <a:off x="6814285" y="1694116"/>
            <a:ext cx="150039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4DD37982-4E90-5A46-82E2-CA78683BE127}"/>
              </a:ext>
            </a:extLst>
          </p:cNvPr>
          <p:cNvSpPr txBox="1"/>
          <p:nvPr/>
        </p:nvSpPr>
        <p:spPr>
          <a:xfrm>
            <a:off x="7898806" y="2672306"/>
            <a:ext cx="169275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dirty="0">
                <a:solidFill>
                  <a:srgbClr val="000000"/>
                </a:solidFill>
              </a:rPr>
              <a:t>t</a:t>
            </a:r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FC2613E5-7721-0F40-B4BC-C177E33664BF}"/>
              </a:ext>
            </a:extLst>
          </p:cNvPr>
          <p:cNvSpPr txBox="1"/>
          <p:nvPr/>
        </p:nvSpPr>
        <p:spPr>
          <a:xfrm>
            <a:off x="7250669" y="2936393"/>
            <a:ext cx="1669310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dirty="0">
                <a:solidFill>
                  <a:srgbClr val="000000"/>
                </a:solidFill>
              </a:rPr>
              <a:t>Class B</a:t>
            </a:r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FE20D218-9C92-144E-A561-BAE4CA08BD57}"/>
              </a:ext>
            </a:extLst>
          </p:cNvPr>
          <p:cNvCxnSpPr/>
          <p:nvPr/>
        </p:nvCxnSpPr>
        <p:spPr>
          <a:xfrm>
            <a:off x="9671549" y="1134139"/>
            <a:ext cx="0" cy="1382232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D2B5B207-A9B2-8948-AD97-6A4356DD9180}"/>
              </a:ext>
            </a:extLst>
          </p:cNvPr>
          <p:cNvCxnSpPr>
            <a:cxnSpLocks/>
          </p:cNvCxnSpPr>
          <p:nvPr/>
        </p:nvCxnSpPr>
        <p:spPr>
          <a:xfrm flipH="1">
            <a:off x="9661662" y="2516371"/>
            <a:ext cx="2238747" cy="0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50" name="TextBox 149">
            <a:extLst>
              <a:ext uri="{FF2B5EF4-FFF2-40B4-BE49-F238E27FC236}">
                <a16:creationId xmlns:a16="http://schemas.microsoft.com/office/drawing/2014/main" id="{7B1B3D57-D847-5442-A493-03B2046FBE34}"/>
              </a:ext>
            </a:extLst>
          </p:cNvPr>
          <p:cNvSpPr txBox="1"/>
          <p:nvPr/>
        </p:nvSpPr>
        <p:spPr>
          <a:xfrm>
            <a:off x="9323802" y="1665767"/>
            <a:ext cx="223777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dirty="0">
                <a:solidFill>
                  <a:srgbClr val="000000"/>
                </a:solidFill>
              </a:rPr>
              <a:t>V</a:t>
            </a:r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DB131EB1-4729-B544-928F-A851BE74A3A2}"/>
              </a:ext>
            </a:extLst>
          </p:cNvPr>
          <p:cNvSpPr txBox="1"/>
          <p:nvPr/>
        </p:nvSpPr>
        <p:spPr>
          <a:xfrm>
            <a:off x="10408323" y="2643957"/>
            <a:ext cx="169275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dirty="0">
                <a:solidFill>
                  <a:srgbClr val="000000"/>
                </a:solidFill>
              </a:rPr>
              <a:t>t</a:t>
            </a:r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09234F07-7B2C-9D4B-A305-651D0B9DD38C}"/>
              </a:ext>
            </a:extLst>
          </p:cNvPr>
          <p:cNvSpPr txBox="1"/>
          <p:nvPr/>
        </p:nvSpPr>
        <p:spPr>
          <a:xfrm>
            <a:off x="9742943" y="2918847"/>
            <a:ext cx="1669310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dirty="0">
                <a:solidFill>
                  <a:srgbClr val="000000"/>
                </a:solidFill>
              </a:rPr>
              <a:t>Class C</a:t>
            </a:r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69611389-E6B3-224D-96B0-0877620D563E}"/>
              </a:ext>
            </a:extLst>
          </p:cNvPr>
          <p:cNvCxnSpPr/>
          <p:nvPr/>
        </p:nvCxnSpPr>
        <p:spPr>
          <a:xfrm>
            <a:off x="4406115" y="3926965"/>
            <a:ext cx="0" cy="1382232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17DECB73-6CAD-E34A-9A7B-C2D0CD57354E}"/>
              </a:ext>
            </a:extLst>
          </p:cNvPr>
          <p:cNvCxnSpPr>
            <a:cxnSpLocks/>
          </p:cNvCxnSpPr>
          <p:nvPr/>
        </p:nvCxnSpPr>
        <p:spPr>
          <a:xfrm flipH="1" flipV="1">
            <a:off x="4396227" y="5309197"/>
            <a:ext cx="2330912" cy="14174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55" name="TextBox 154">
            <a:extLst>
              <a:ext uri="{FF2B5EF4-FFF2-40B4-BE49-F238E27FC236}">
                <a16:creationId xmlns:a16="http://schemas.microsoft.com/office/drawing/2014/main" id="{BCBA5CE2-637D-3645-9333-E174959216CB}"/>
              </a:ext>
            </a:extLst>
          </p:cNvPr>
          <p:cNvSpPr txBox="1"/>
          <p:nvPr/>
        </p:nvSpPr>
        <p:spPr>
          <a:xfrm flipH="1">
            <a:off x="4110820" y="4395519"/>
            <a:ext cx="387503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F4CEFB88-5CAC-2441-A383-4ECCCD53C3E0}"/>
              </a:ext>
            </a:extLst>
          </p:cNvPr>
          <p:cNvSpPr txBox="1"/>
          <p:nvPr/>
        </p:nvSpPr>
        <p:spPr>
          <a:xfrm>
            <a:off x="5142889" y="5436783"/>
            <a:ext cx="169275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dirty="0">
                <a:solidFill>
                  <a:srgbClr val="000000"/>
                </a:solidFill>
              </a:rPr>
              <a:t>t</a:t>
            </a:r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EEB58EDD-6EBC-E64C-A2C0-B6C524CF07D0}"/>
              </a:ext>
            </a:extLst>
          </p:cNvPr>
          <p:cNvSpPr txBox="1"/>
          <p:nvPr/>
        </p:nvSpPr>
        <p:spPr>
          <a:xfrm>
            <a:off x="4556341" y="5709686"/>
            <a:ext cx="1669310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dirty="0">
                <a:solidFill>
                  <a:srgbClr val="000000"/>
                </a:solidFill>
              </a:rPr>
              <a:t>Class D</a:t>
            </a:r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7A0C20C8-8D18-BC41-9705-493316FC196C}"/>
              </a:ext>
            </a:extLst>
          </p:cNvPr>
          <p:cNvCxnSpPr/>
          <p:nvPr/>
        </p:nvCxnSpPr>
        <p:spPr>
          <a:xfrm>
            <a:off x="7171790" y="3941139"/>
            <a:ext cx="0" cy="1382232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FE20004E-3403-D644-A324-B069F6ABE7E9}"/>
              </a:ext>
            </a:extLst>
          </p:cNvPr>
          <p:cNvCxnSpPr>
            <a:cxnSpLocks/>
          </p:cNvCxnSpPr>
          <p:nvPr/>
        </p:nvCxnSpPr>
        <p:spPr>
          <a:xfrm flipH="1">
            <a:off x="7161903" y="5323371"/>
            <a:ext cx="2295463" cy="0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54C02EEE-E49A-AF40-9302-C3386D426E4B}"/>
              </a:ext>
            </a:extLst>
          </p:cNvPr>
          <p:cNvSpPr txBox="1"/>
          <p:nvPr/>
        </p:nvSpPr>
        <p:spPr>
          <a:xfrm>
            <a:off x="6824043" y="4228216"/>
            <a:ext cx="223777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A6EBDA93-0764-C641-95AD-2052821E2C0F}"/>
              </a:ext>
            </a:extLst>
          </p:cNvPr>
          <p:cNvSpPr txBox="1"/>
          <p:nvPr/>
        </p:nvSpPr>
        <p:spPr>
          <a:xfrm>
            <a:off x="7908564" y="5450957"/>
            <a:ext cx="169275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dirty="0">
                <a:solidFill>
                  <a:srgbClr val="000000"/>
                </a:solidFill>
              </a:rPr>
              <a:t>t</a:t>
            </a:r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B1342CA2-1D24-7447-BD90-446504795A8F}"/>
              </a:ext>
            </a:extLst>
          </p:cNvPr>
          <p:cNvSpPr txBox="1"/>
          <p:nvPr/>
        </p:nvSpPr>
        <p:spPr>
          <a:xfrm>
            <a:off x="7020743" y="5763207"/>
            <a:ext cx="1669310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dirty="0">
                <a:solidFill>
                  <a:srgbClr val="000000"/>
                </a:solidFill>
              </a:rPr>
              <a:t>Class E</a:t>
            </a:r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EE341A7D-E862-864B-BD64-093D09BBFA58}"/>
              </a:ext>
            </a:extLst>
          </p:cNvPr>
          <p:cNvCxnSpPr/>
          <p:nvPr/>
        </p:nvCxnSpPr>
        <p:spPr>
          <a:xfrm>
            <a:off x="9621928" y="3912790"/>
            <a:ext cx="0" cy="1382232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746016DF-34B4-7845-AA81-18D6F654869F}"/>
              </a:ext>
            </a:extLst>
          </p:cNvPr>
          <p:cNvCxnSpPr>
            <a:cxnSpLocks/>
          </p:cNvCxnSpPr>
          <p:nvPr/>
        </p:nvCxnSpPr>
        <p:spPr>
          <a:xfrm flipH="1">
            <a:off x="9612041" y="5295022"/>
            <a:ext cx="2238747" cy="0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65" name="TextBox 164">
            <a:extLst>
              <a:ext uri="{FF2B5EF4-FFF2-40B4-BE49-F238E27FC236}">
                <a16:creationId xmlns:a16="http://schemas.microsoft.com/office/drawing/2014/main" id="{C07ECA64-6032-3949-B6A2-FA26BDB7BF7D}"/>
              </a:ext>
            </a:extLst>
          </p:cNvPr>
          <p:cNvSpPr txBox="1"/>
          <p:nvPr/>
        </p:nvSpPr>
        <p:spPr>
          <a:xfrm>
            <a:off x="9274181" y="4199867"/>
            <a:ext cx="223777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dirty="0">
                <a:solidFill>
                  <a:srgbClr val="000000"/>
                </a:solidFill>
              </a:rPr>
              <a:t>V</a:t>
            </a:r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D819D116-0DD3-6348-9A42-9FCDC1976406}"/>
              </a:ext>
            </a:extLst>
          </p:cNvPr>
          <p:cNvSpPr txBox="1"/>
          <p:nvPr/>
        </p:nvSpPr>
        <p:spPr>
          <a:xfrm>
            <a:off x="10358702" y="5422608"/>
            <a:ext cx="169275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dirty="0">
                <a:solidFill>
                  <a:srgbClr val="000000"/>
                </a:solidFill>
              </a:rPr>
              <a:t>t</a:t>
            </a:r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AC512386-9B5C-9441-B4CA-E8F3BE559435}"/>
              </a:ext>
            </a:extLst>
          </p:cNvPr>
          <p:cNvSpPr txBox="1"/>
          <p:nvPr/>
        </p:nvSpPr>
        <p:spPr>
          <a:xfrm>
            <a:off x="9470881" y="5734858"/>
            <a:ext cx="1669310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dirty="0">
                <a:solidFill>
                  <a:srgbClr val="000000"/>
                </a:solidFill>
              </a:rPr>
              <a:t>Class F</a:t>
            </a:r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5" name="Curved Connector 14">
            <a:extLst>
              <a:ext uri="{FF2B5EF4-FFF2-40B4-BE49-F238E27FC236}">
                <a16:creationId xmlns:a16="http://schemas.microsoft.com/office/drawing/2014/main" id="{E4377C46-02FB-994C-A0CF-4E9C1D325DEC}"/>
              </a:ext>
            </a:extLst>
          </p:cNvPr>
          <p:cNvCxnSpPr>
            <a:cxnSpLocks/>
          </p:cNvCxnSpPr>
          <p:nvPr/>
        </p:nvCxnSpPr>
        <p:spPr>
          <a:xfrm>
            <a:off x="4760312" y="1418118"/>
            <a:ext cx="778550" cy="748326"/>
          </a:xfrm>
          <a:prstGeom prst="curvedConnector3">
            <a:avLst>
              <a:gd name="adj1" fmla="val 50000"/>
            </a:avLst>
          </a:prstGeom>
          <a:noFill/>
          <a:ln w="25400" cap="flat">
            <a:solidFill>
              <a:srgbClr val="4F81BD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0" name="Curved Connector 39">
            <a:extLst>
              <a:ext uri="{FF2B5EF4-FFF2-40B4-BE49-F238E27FC236}">
                <a16:creationId xmlns:a16="http://schemas.microsoft.com/office/drawing/2014/main" id="{307C8E0F-B739-984C-B6BC-46298D54900E}"/>
              </a:ext>
            </a:extLst>
          </p:cNvPr>
          <p:cNvCxnSpPr/>
          <p:nvPr/>
        </p:nvCxnSpPr>
        <p:spPr>
          <a:xfrm flipV="1">
            <a:off x="5526781" y="1418118"/>
            <a:ext cx="984702" cy="748326"/>
          </a:xfrm>
          <a:prstGeom prst="curvedConnector3">
            <a:avLst/>
          </a:prstGeom>
          <a:noFill/>
          <a:ln w="25400" cap="flat">
            <a:solidFill>
              <a:srgbClr val="4F81BD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6" name="Freeform 45">
            <a:extLst>
              <a:ext uri="{FF2B5EF4-FFF2-40B4-BE49-F238E27FC236}">
                <a16:creationId xmlns:a16="http://schemas.microsoft.com/office/drawing/2014/main" id="{D9553C18-AF29-CA4B-A4CD-1CB3006DA452}"/>
              </a:ext>
            </a:extLst>
          </p:cNvPr>
          <p:cNvSpPr/>
          <p:nvPr/>
        </p:nvSpPr>
        <p:spPr>
          <a:xfrm>
            <a:off x="7193031" y="1375589"/>
            <a:ext cx="1487265" cy="1209754"/>
          </a:xfrm>
          <a:custGeom>
            <a:avLst/>
            <a:gdLst>
              <a:gd name="connsiteX0" fmla="*/ 0 w 1487265"/>
              <a:gd name="connsiteY0" fmla="*/ 1127051 h 1209754"/>
              <a:gd name="connsiteX1" fmla="*/ 669851 w 1487265"/>
              <a:gd name="connsiteY1" fmla="*/ 0 h 1209754"/>
              <a:gd name="connsiteX2" fmla="*/ 1435395 w 1487265"/>
              <a:gd name="connsiteY2" fmla="*/ 1127051 h 1209754"/>
              <a:gd name="connsiteX3" fmla="*/ 1424762 w 1487265"/>
              <a:gd name="connsiteY3" fmla="*/ 1127051 h 1209754"/>
              <a:gd name="connsiteX4" fmla="*/ 1477925 w 1487265"/>
              <a:gd name="connsiteY4" fmla="*/ 1148316 h 1209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87265" h="1209754">
                <a:moveTo>
                  <a:pt x="0" y="1127051"/>
                </a:moveTo>
                <a:cubicBezTo>
                  <a:pt x="215309" y="563525"/>
                  <a:pt x="430619" y="0"/>
                  <a:pt x="669851" y="0"/>
                </a:cubicBezTo>
                <a:cubicBezTo>
                  <a:pt x="909083" y="0"/>
                  <a:pt x="1435395" y="1127051"/>
                  <a:pt x="1435395" y="1127051"/>
                </a:cubicBezTo>
                <a:cubicBezTo>
                  <a:pt x="1561214" y="1314893"/>
                  <a:pt x="1417674" y="1123507"/>
                  <a:pt x="1424762" y="1127051"/>
                </a:cubicBezTo>
                <a:cubicBezTo>
                  <a:pt x="1431850" y="1130595"/>
                  <a:pt x="1454887" y="1139455"/>
                  <a:pt x="1477925" y="1148316"/>
                </a:cubicBezTo>
              </a:path>
            </a:pathLst>
          </a:custGeom>
          <a:noFill/>
          <a:ln w="25400" cap="flat">
            <a:solidFill>
              <a:srgbClr val="4F81BD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Freeform 169">
            <a:extLst>
              <a:ext uri="{FF2B5EF4-FFF2-40B4-BE49-F238E27FC236}">
                <a16:creationId xmlns:a16="http://schemas.microsoft.com/office/drawing/2014/main" id="{2F3B611C-773A-8B43-9636-655D904AA858}"/>
              </a:ext>
            </a:extLst>
          </p:cNvPr>
          <p:cNvSpPr/>
          <p:nvPr/>
        </p:nvSpPr>
        <p:spPr>
          <a:xfrm>
            <a:off x="9865542" y="1472656"/>
            <a:ext cx="1126862" cy="1079691"/>
          </a:xfrm>
          <a:custGeom>
            <a:avLst/>
            <a:gdLst>
              <a:gd name="connsiteX0" fmla="*/ 0 w 1487265"/>
              <a:gd name="connsiteY0" fmla="*/ 1127051 h 1209754"/>
              <a:gd name="connsiteX1" fmla="*/ 669851 w 1487265"/>
              <a:gd name="connsiteY1" fmla="*/ 0 h 1209754"/>
              <a:gd name="connsiteX2" fmla="*/ 1435395 w 1487265"/>
              <a:gd name="connsiteY2" fmla="*/ 1127051 h 1209754"/>
              <a:gd name="connsiteX3" fmla="*/ 1424762 w 1487265"/>
              <a:gd name="connsiteY3" fmla="*/ 1127051 h 1209754"/>
              <a:gd name="connsiteX4" fmla="*/ 1477925 w 1487265"/>
              <a:gd name="connsiteY4" fmla="*/ 1148316 h 1209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87265" h="1209754">
                <a:moveTo>
                  <a:pt x="0" y="1127051"/>
                </a:moveTo>
                <a:cubicBezTo>
                  <a:pt x="215309" y="563525"/>
                  <a:pt x="430619" y="0"/>
                  <a:pt x="669851" y="0"/>
                </a:cubicBezTo>
                <a:cubicBezTo>
                  <a:pt x="909083" y="0"/>
                  <a:pt x="1435395" y="1127051"/>
                  <a:pt x="1435395" y="1127051"/>
                </a:cubicBezTo>
                <a:cubicBezTo>
                  <a:pt x="1561214" y="1314893"/>
                  <a:pt x="1417674" y="1123507"/>
                  <a:pt x="1424762" y="1127051"/>
                </a:cubicBezTo>
                <a:cubicBezTo>
                  <a:pt x="1431850" y="1130595"/>
                  <a:pt x="1454887" y="1139455"/>
                  <a:pt x="1477925" y="1148316"/>
                </a:cubicBezTo>
              </a:path>
            </a:pathLst>
          </a:custGeom>
          <a:noFill/>
          <a:ln w="25400" cap="flat">
            <a:solidFill>
              <a:srgbClr val="4F81BD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744E18C6-BFD5-4942-A3A7-A0C549BD8C92}"/>
              </a:ext>
            </a:extLst>
          </p:cNvPr>
          <p:cNvCxnSpPr/>
          <p:nvPr/>
        </p:nvCxnSpPr>
        <p:spPr>
          <a:xfrm>
            <a:off x="4430718" y="4395519"/>
            <a:ext cx="1055090" cy="0"/>
          </a:xfrm>
          <a:prstGeom prst="line">
            <a:avLst/>
          </a:prstGeom>
          <a:noFill/>
          <a:ln w="25400" cap="flat">
            <a:solidFill>
              <a:srgbClr val="4F81BD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C9DE4415-8E32-984A-8112-73FF0A137986}"/>
              </a:ext>
            </a:extLst>
          </p:cNvPr>
          <p:cNvCxnSpPr>
            <a:cxnSpLocks/>
          </p:cNvCxnSpPr>
          <p:nvPr/>
        </p:nvCxnSpPr>
        <p:spPr>
          <a:xfrm>
            <a:off x="5452415" y="4395519"/>
            <a:ext cx="0" cy="927852"/>
          </a:xfrm>
          <a:prstGeom prst="line">
            <a:avLst/>
          </a:prstGeom>
          <a:noFill/>
          <a:ln w="25400" cap="flat">
            <a:solidFill>
              <a:srgbClr val="4F81BD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72" name="Freeform 171">
            <a:extLst>
              <a:ext uri="{FF2B5EF4-FFF2-40B4-BE49-F238E27FC236}">
                <a16:creationId xmlns:a16="http://schemas.microsoft.com/office/drawing/2014/main" id="{CBA76146-F87B-1A49-8140-CC4EE904B634}"/>
              </a:ext>
            </a:extLst>
          </p:cNvPr>
          <p:cNvSpPr/>
          <p:nvPr/>
        </p:nvSpPr>
        <p:spPr>
          <a:xfrm>
            <a:off x="7221412" y="4161781"/>
            <a:ext cx="1487265" cy="1209754"/>
          </a:xfrm>
          <a:custGeom>
            <a:avLst/>
            <a:gdLst>
              <a:gd name="connsiteX0" fmla="*/ 0 w 1487265"/>
              <a:gd name="connsiteY0" fmla="*/ 1127051 h 1209754"/>
              <a:gd name="connsiteX1" fmla="*/ 669851 w 1487265"/>
              <a:gd name="connsiteY1" fmla="*/ 0 h 1209754"/>
              <a:gd name="connsiteX2" fmla="*/ 1435395 w 1487265"/>
              <a:gd name="connsiteY2" fmla="*/ 1127051 h 1209754"/>
              <a:gd name="connsiteX3" fmla="*/ 1424762 w 1487265"/>
              <a:gd name="connsiteY3" fmla="*/ 1127051 h 1209754"/>
              <a:gd name="connsiteX4" fmla="*/ 1477925 w 1487265"/>
              <a:gd name="connsiteY4" fmla="*/ 1148316 h 1209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87265" h="1209754">
                <a:moveTo>
                  <a:pt x="0" y="1127051"/>
                </a:moveTo>
                <a:cubicBezTo>
                  <a:pt x="215309" y="563525"/>
                  <a:pt x="430619" y="0"/>
                  <a:pt x="669851" y="0"/>
                </a:cubicBezTo>
                <a:cubicBezTo>
                  <a:pt x="909083" y="0"/>
                  <a:pt x="1435395" y="1127051"/>
                  <a:pt x="1435395" y="1127051"/>
                </a:cubicBezTo>
                <a:cubicBezTo>
                  <a:pt x="1561214" y="1314893"/>
                  <a:pt x="1417674" y="1123507"/>
                  <a:pt x="1424762" y="1127051"/>
                </a:cubicBezTo>
                <a:cubicBezTo>
                  <a:pt x="1431850" y="1130595"/>
                  <a:pt x="1454887" y="1139455"/>
                  <a:pt x="1477925" y="1148316"/>
                </a:cubicBezTo>
              </a:path>
            </a:pathLst>
          </a:custGeom>
          <a:noFill/>
          <a:ln w="25400" cap="flat">
            <a:solidFill>
              <a:srgbClr val="4F81BD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3" name="Curved Connector 172">
            <a:extLst>
              <a:ext uri="{FF2B5EF4-FFF2-40B4-BE49-F238E27FC236}">
                <a16:creationId xmlns:a16="http://schemas.microsoft.com/office/drawing/2014/main" id="{2DE2D52F-A20D-604A-B98F-3E39A8AB134F}"/>
              </a:ext>
            </a:extLst>
          </p:cNvPr>
          <p:cNvCxnSpPr>
            <a:cxnSpLocks/>
          </p:cNvCxnSpPr>
          <p:nvPr/>
        </p:nvCxnSpPr>
        <p:spPr>
          <a:xfrm>
            <a:off x="10237857" y="4494483"/>
            <a:ext cx="778550" cy="748326"/>
          </a:xfrm>
          <a:prstGeom prst="curvedConnector3">
            <a:avLst>
              <a:gd name="adj1" fmla="val 50000"/>
            </a:avLst>
          </a:prstGeom>
          <a:noFill/>
          <a:ln w="25400" cap="flat">
            <a:solidFill>
              <a:srgbClr val="4F81BD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74" name="Curved Connector 173">
            <a:extLst>
              <a:ext uri="{FF2B5EF4-FFF2-40B4-BE49-F238E27FC236}">
                <a16:creationId xmlns:a16="http://schemas.microsoft.com/office/drawing/2014/main" id="{065F247D-E655-974D-BAE2-1DE69D7AB9BE}"/>
              </a:ext>
            </a:extLst>
          </p:cNvPr>
          <p:cNvCxnSpPr/>
          <p:nvPr/>
        </p:nvCxnSpPr>
        <p:spPr>
          <a:xfrm flipV="1">
            <a:off x="11004326" y="4494483"/>
            <a:ext cx="984702" cy="748326"/>
          </a:xfrm>
          <a:prstGeom prst="curvedConnector3">
            <a:avLst/>
          </a:prstGeom>
          <a:noFill/>
          <a:ln w="25400" cap="flat">
            <a:solidFill>
              <a:srgbClr val="4F81BD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4" name="Curved Connector 53">
            <a:extLst>
              <a:ext uri="{FF2B5EF4-FFF2-40B4-BE49-F238E27FC236}">
                <a16:creationId xmlns:a16="http://schemas.microsoft.com/office/drawing/2014/main" id="{0D7D0E50-0CB1-BC4C-9C71-2C6F7DFB37DF}"/>
              </a:ext>
            </a:extLst>
          </p:cNvPr>
          <p:cNvCxnSpPr>
            <a:cxnSpLocks/>
          </p:cNvCxnSpPr>
          <p:nvPr/>
        </p:nvCxnSpPr>
        <p:spPr>
          <a:xfrm flipV="1">
            <a:off x="9621928" y="4495163"/>
            <a:ext cx="612456" cy="510389"/>
          </a:xfrm>
          <a:prstGeom prst="curvedConnector3">
            <a:avLst/>
          </a:prstGeom>
          <a:noFill/>
          <a:ln w="25400" cap="flat">
            <a:solidFill>
              <a:srgbClr val="4F81BD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0AD1E11-BC19-5B41-9439-9AC84AA6A36A}"/>
                  </a:ext>
                </a:extLst>
              </p:cNvPr>
              <p:cNvSpPr txBox="1"/>
              <p:nvPr/>
            </p:nvSpPr>
            <p:spPr>
              <a:xfrm>
                <a:off x="249475" y="1978941"/>
                <a:ext cx="4273832" cy="284193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defTabSz="457200" latinLnBrk="1" hangingPunct="0"/>
                <a:r>
                  <a:rPr lang="en-US" sz="1600" b="1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Class</a:t>
                </a:r>
                <a:r>
                  <a:rPr lang="en-US" sz="16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</a:t>
                </a:r>
                <a:r>
                  <a:rPr lang="en-US" sz="1600" b="1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Efficiency</a:t>
                </a:r>
                <a:r>
                  <a:rPr lang="en-US" sz="16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</a:t>
                </a:r>
                <a:r>
                  <a:rPr lang="en-US" sz="1600" b="1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Characteristics</a:t>
                </a:r>
              </a:p>
              <a:p>
                <a:pPr defTabSz="457200" latinLnBrk="1" hangingPunct="0"/>
                <a:r>
                  <a:rPr lang="en-US" sz="1600" dirty="0">
                    <a:solidFill>
                      <a:srgbClr val="000000"/>
                    </a:solidFill>
                  </a:rPr>
                  <a:t>A                 35%                      Full bias</a:t>
                </a:r>
              </a:p>
              <a:p>
                <a:pPr defTabSz="457200" latinLnBrk="1" hangingPunct="0"/>
                <a:r>
                  <a:rPr lang="en-US" sz="16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B                 60%                      Low bias</a:t>
                </a:r>
              </a:p>
              <a:p>
                <a:pPr defTabSz="457200" latinLnBrk="1" hangingPunct="0"/>
                <a:r>
                  <a:rPr lang="en-US" sz="1600" dirty="0">
                    <a:solidFill>
                      <a:srgbClr val="000000"/>
                    </a:solidFill>
                  </a:rPr>
                  <a:t>C                 75%                      Saturating</a:t>
                </a:r>
              </a:p>
              <a:p>
                <a:pPr defTabSz="457200" latinLnBrk="1" hangingPunct="0"/>
                <a:r>
                  <a:rPr lang="en-US" sz="16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D                 75%                      Switch in pass-band</a:t>
                </a:r>
              </a:p>
              <a:p>
                <a:pPr defTabSz="457200" latinLnBrk="1" hangingPunct="0"/>
                <a:r>
                  <a:rPr lang="en-US" sz="1600" dirty="0">
                    <a:solidFill>
                      <a:srgbClr val="000000"/>
                    </a:solidFill>
                  </a:rPr>
                  <a:t>E                  90%                      Voltage switch</a:t>
                </a:r>
              </a:p>
              <a:p>
                <a:pPr defTabSz="457200" latinLnBrk="1" hangingPunct="0"/>
                <a:r>
                  <a:rPr lang="en-US" sz="16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                  80%                      Harmonic resonators</a:t>
                </a:r>
                <a:endParaRPr lang="en-US" sz="1600" dirty="0">
                  <a:solidFill>
                    <a:srgbClr val="000000"/>
                  </a:solidFill>
                </a:endParaRPr>
              </a:p>
              <a:p>
                <a:pPr defTabSz="457200" latinLnBrk="1" hangingPunct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Calibri"/>
                        </a:rPr>
                        <m:t>𝜂</m:t>
                      </m:r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Calibri"/>
                        </a:rPr>
                        <m:t>= </m:t>
                      </m:r>
                      <m:f>
                        <m:fPr>
                          <m:ctrl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</m:ctrlPr>
                        </m:fPr>
                        <m:num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  <m:t>𝑃</m:t>
                          </m:r>
                        </m:num>
                        <m:den>
                          <m:sSub>
                            <m:sSubPr>
                              <m:ctrlP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Calibri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Calibri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Calibri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Calibri"/>
                        </a:rPr>
                        <m:t>, 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  <m:t>𝑃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  <m:t>𝑑</m:t>
                          </m:r>
                        </m:sub>
                      </m:sSub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Calibri"/>
                        </a:rPr>
                        <m:t>=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  <m:t>𝑃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  <m:t>0</m:t>
                          </m:r>
                        </m:sub>
                      </m:sSub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Calibri"/>
                        </a:rPr>
                        <m:t>−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  <m:t>𝑃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defTabSz="457200" latinLnBrk="1" hangingPunct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  <m:t>𝑃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  <m:t>𝑑</m:t>
                          </m:r>
                        </m:sub>
                      </m:sSub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/>
                          <a:sym typeface="Calibri"/>
                        </a:rPr>
                        <m:t>=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  <m:t>𝑃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  <m:t>𝑎</m:t>
                          </m:r>
                        </m:sub>
                      </m:sSub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/>
                          <a:sym typeface="Calibri"/>
                        </a:rPr>
                        <m:t>+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  <m:t>𝑃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  <m:t>𝑜𝑛</m:t>
                          </m:r>
                        </m:sub>
                      </m:sSub>
                    </m:oMath>
                  </m:oMathPara>
                </a14:m>
                <a:endPara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algn="l" rtl="0" latinLnBrk="1" hangingPunct="0"/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0AD1E11-BC19-5B41-9439-9AC84AA6A3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475" y="1978941"/>
                <a:ext cx="4273832" cy="2841930"/>
              </a:xfrm>
              <a:prstGeom prst="rect">
                <a:avLst/>
              </a:prstGeom>
              <a:blipFill>
                <a:blip r:embed="rId3"/>
                <a:stretch>
                  <a:fillRect l="-1775" t="-89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2581591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059149" y="91468"/>
            <a:ext cx="10459915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 err="1"/>
              <a:t>Norcal</a:t>
            </a:r>
            <a:r>
              <a:rPr lang="en-US" sz="4400" dirty="0"/>
              <a:t> Power Amp</a:t>
            </a:r>
            <a:endParaRPr sz="4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25E888-15BE-CD4C-ACDD-2807405EA43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53</a:t>
            </a:fld>
            <a:endParaRPr lang="en-US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F5FB70D-EA4E-754D-8790-98B9EBE561F6}"/>
              </a:ext>
            </a:extLst>
          </p:cNvPr>
          <p:cNvSpPr txBox="1"/>
          <p:nvPr/>
        </p:nvSpPr>
        <p:spPr>
          <a:xfrm flipH="1">
            <a:off x="5322606" y="3891410"/>
            <a:ext cx="1344911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400" dirty="0">
                <a:solidFill>
                  <a:srgbClr val="000000"/>
                </a:solidFill>
              </a:rPr>
              <a:t>Harmonic</a:t>
            </a:r>
          </a:p>
          <a:p>
            <a:pPr defTabSz="457200" latinLnBrk="1" hangingPunct="0"/>
            <a:r>
              <a:rPr lang="en-US" sz="1400" dirty="0">
                <a:solidFill>
                  <a:srgbClr val="000000"/>
                </a:solidFill>
              </a:rPr>
              <a:t>Filter</a:t>
            </a:r>
            <a:endParaRPr lang="en-US" sz="14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D5A4E94-1FBD-6441-AFB5-A8F865CB476B}"/>
              </a:ext>
            </a:extLst>
          </p:cNvPr>
          <p:cNvGrpSpPr/>
          <p:nvPr/>
        </p:nvGrpSpPr>
        <p:grpSpPr>
          <a:xfrm>
            <a:off x="1059149" y="1828360"/>
            <a:ext cx="3435971" cy="3516147"/>
            <a:chOff x="1788481" y="1997966"/>
            <a:chExt cx="3435971" cy="3516147"/>
          </a:xfrm>
        </p:grpSpPr>
        <p:grpSp>
          <p:nvGrpSpPr>
            <p:cNvPr id="20" name="Group 222">
              <a:extLst>
                <a:ext uri="{FF2B5EF4-FFF2-40B4-BE49-F238E27FC236}">
                  <a16:creationId xmlns:a16="http://schemas.microsoft.com/office/drawing/2014/main" id="{16FA772F-1E29-924E-BF2C-9239731F444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183632" y="4678620"/>
              <a:ext cx="304800" cy="381000"/>
              <a:chOff x="4272" y="3072"/>
              <a:chExt cx="192" cy="240"/>
            </a:xfrm>
          </p:grpSpPr>
          <p:sp>
            <p:nvSpPr>
              <p:cNvPr id="21" name="Line 99">
                <a:extLst>
                  <a:ext uri="{FF2B5EF4-FFF2-40B4-BE49-F238E27FC236}">
                    <a16:creationId xmlns:a16="http://schemas.microsoft.com/office/drawing/2014/main" id="{97D44E4F-AE8C-E849-8304-590F4BDF5A9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Line 100">
                <a:extLst>
                  <a:ext uri="{FF2B5EF4-FFF2-40B4-BE49-F238E27FC236}">
                    <a16:creationId xmlns:a16="http://schemas.microsoft.com/office/drawing/2014/main" id="{4B739C12-70B7-1D4A-BD4B-55C701B56FA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Line 101">
                <a:extLst>
                  <a:ext uri="{FF2B5EF4-FFF2-40B4-BE49-F238E27FC236}">
                    <a16:creationId xmlns:a16="http://schemas.microsoft.com/office/drawing/2014/main" id="{3DB1FE3F-2860-E34D-84FB-195CF2989A3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Line 102">
                <a:extLst>
                  <a:ext uri="{FF2B5EF4-FFF2-40B4-BE49-F238E27FC236}">
                    <a16:creationId xmlns:a16="http://schemas.microsoft.com/office/drawing/2014/main" id="{5C5A6B9B-F5C9-134C-9852-AE6BFAFBCD7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Line 103">
                <a:extLst>
                  <a:ext uri="{FF2B5EF4-FFF2-40B4-BE49-F238E27FC236}">
                    <a16:creationId xmlns:a16="http://schemas.microsoft.com/office/drawing/2014/main" id="{491DB253-0F85-D946-968D-71D632D3DA5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" name="Line 104">
                <a:extLst>
                  <a:ext uri="{FF2B5EF4-FFF2-40B4-BE49-F238E27FC236}">
                    <a16:creationId xmlns:a16="http://schemas.microsoft.com/office/drawing/2014/main" id="{D36F8A4E-3120-2B49-8F3F-F0A69AF6815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B175A02-D4A4-EE4C-8CA8-D2B49800C393}"/>
                </a:ext>
              </a:extLst>
            </p:cNvPr>
            <p:cNvSpPr txBox="1"/>
            <p:nvPr/>
          </p:nvSpPr>
          <p:spPr>
            <a:xfrm flipH="1">
              <a:off x="2556416" y="3825305"/>
              <a:ext cx="91332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2N3553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064C5567-29FF-8743-99C2-C99C0BC679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66072" y="2348671"/>
              <a:ext cx="1" cy="54864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7B5F39CA-4195-454B-8D6E-EE7EA8331755}"/>
                </a:ext>
              </a:extLst>
            </p:cNvPr>
            <p:cNvSpPr/>
            <p:nvPr/>
          </p:nvSpPr>
          <p:spPr>
            <a:xfrm>
              <a:off x="4305952" y="2320924"/>
              <a:ext cx="11887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32CBDF3F-9D2F-9D4E-8706-1156B78F1B0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329102" y="4134664"/>
              <a:ext cx="1241482" cy="1253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694584D8-119E-2849-82ED-911DBEC5047C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851068" y="4452164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81" name="Group 210">
              <a:extLst>
                <a:ext uri="{FF2B5EF4-FFF2-40B4-BE49-F238E27FC236}">
                  <a16:creationId xmlns:a16="http://schemas.microsoft.com/office/drawing/2014/main" id="{A13C3D17-89AB-3048-8224-E737087168B7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4631705" y="3772596"/>
              <a:ext cx="304800" cy="762000"/>
              <a:chOff x="3216" y="1728"/>
              <a:chExt cx="192" cy="480"/>
            </a:xfrm>
          </p:grpSpPr>
          <p:sp>
            <p:nvSpPr>
              <p:cNvPr id="82" name="Line 8">
                <a:extLst>
                  <a:ext uri="{FF2B5EF4-FFF2-40B4-BE49-F238E27FC236}">
                    <a16:creationId xmlns:a16="http://schemas.microsoft.com/office/drawing/2014/main" id="{17C43E60-646B-A345-B7F8-066A353CEB2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3" name="Line 9">
                <a:extLst>
                  <a:ext uri="{FF2B5EF4-FFF2-40B4-BE49-F238E27FC236}">
                    <a16:creationId xmlns:a16="http://schemas.microsoft.com/office/drawing/2014/main" id="{332E07DB-726B-E24B-BE4F-F8832B3A739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4" name="Line 10">
                <a:extLst>
                  <a:ext uri="{FF2B5EF4-FFF2-40B4-BE49-F238E27FC236}">
                    <a16:creationId xmlns:a16="http://schemas.microsoft.com/office/drawing/2014/main" id="{265FB581-7AEF-E140-925A-B682602C502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5" name="Line 11">
                <a:extLst>
                  <a:ext uri="{FF2B5EF4-FFF2-40B4-BE49-F238E27FC236}">
                    <a16:creationId xmlns:a16="http://schemas.microsoft.com/office/drawing/2014/main" id="{7D7A60DF-1DBF-1B48-BF63-807E139F945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626DC84A-65CD-5940-A78A-E227BE4595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70458" y="4433769"/>
              <a:ext cx="731520" cy="872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87" name="Group 222">
              <a:extLst>
                <a:ext uri="{FF2B5EF4-FFF2-40B4-BE49-F238E27FC236}">
                  <a16:creationId xmlns:a16="http://schemas.microsoft.com/office/drawing/2014/main" id="{240775F0-476B-5540-AF34-BDBAB7BA256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76826" y="5133113"/>
              <a:ext cx="304800" cy="381000"/>
              <a:chOff x="4272" y="3072"/>
              <a:chExt cx="192" cy="240"/>
            </a:xfrm>
          </p:grpSpPr>
          <p:sp>
            <p:nvSpPr>
              <p:cNvPr id="88" name="Line 99">
                <a:extLst>
                  <a:ext uri="{FF2B5EF4-FFF2-40B4-BE49-F238E27FC236}">
                    <a16:creationId xmlns:a16="http://schemas.microsoft.com/office/drawing/2014/main" id="{0883364B-3B44-674D-BC84-E757564275C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9" name="Line 100">
                <a:extLst>
                  <a:ext uri="{FF2B5EF4-FFF2-40B4-BE49-F238E27FC236}">
                    <a16:creationId xmlns:a16="http://schemas.microsoft.com/office/drawing/2014/main" id="{2AD339AE-097C-CD48-B54F-0A4653354CF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0" name="Line 101">
                <a:extLst>
                  <a:ext uri="{FF2B5EF4-FFF2-40B4-BE49-F238E27FC236}">
                    <a16:creationId xmlns:a16="http://schemas.microsoft.com/office/drawing/2014/main" id="{1EDB98E9-2A6E-0245-B3C3-637CD9E7F8E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" name="Line 102">
                <a:extLst>
                  <a:ext uri="{FF2B5EF4-FFF2-40B4-BE49-F238E27FC236}">
                    <a16:creationId xmlns:a16="http://schemas.microsoft.com/office/drawing/2014/main" id="{23D39082-BE7D-C741-8CF8-7C82CBAF244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" name="Line 103">
                <a:extLst>
                  <a:ext uri="{FF2B5EF4-FFF2-40B4-BE49-F238E27FC236}">
                    <a16:creationId xmlns:a16="http://schemas.microsoft.com/office/drawing/2014/main" id="{2969C2F8-E24D-4B41-A26F-4A63954A637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" name="Line 104">
                <a:extLst>
                  <a:ext uri="{FF2B5EF4-FFF2-40B4-BE49-F238E27FC236}">
                    <a16:creationId xmlns:a16="http://schemas.microsoft.com/office/drawing/2014/main" id="{29B34A9C-9E6F-424E-BE6B-463E7709F1D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F70DCBCF-7B73-BC4D-950B-8C978F5502B8}"/>
                </a:ext>
              </a:extLst>
            </p:cNvPr>
            <p:cNvSpPr/>
            <p:nvPr/>
          </p:nvSpPr>
          <p:spPr>
            <a:xfrm>
              <a:off x="5133012" y="411434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3AC172BE-1C8E-CA4B-B7A8-2FA3B27A436B}"/>
                </a:ext>
              </a:extLst>
            </p:cNvPr>
            <p:cNvSpPr txBox="1"/>
            <p:nvPr/>
          </p:nvSpPr>
          <p:spPr>
            <a:xfrm flipH="1">
              <a:off x="4693875" y="4249122"/>
              <a:ext cx="525365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44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47nF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DB01F3EB-2470-7741-9C8F-0DB4A5E3F7F5}"/>
                </a:ext>
              </a:extLst>
            </p:cNvPr>
            <p:cNvSpPr txBox="1"/>
            <p:nvPr/>
          </p:nvSpPr>
          <p:spPr>
            <a:xfrm flipH="1">
              <a:off x="4096242" y="1997966"/>
              <a:ext cx="52536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8V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C3856636-96F9-6E4B-81EA-616CEE5DA04E}"/>
                    </a:ext>
                  </a:extLst>
                </p:cNvPr>
                <p:cNvSpPr txBox="1"/>
                <p:nvPr/>
              </p:nvSpPr>
              <p:spPr>
                <a:xfrm flipH="1">
                  <a:off x="2292331" y="4703968"/>
                  <a:ext cx="525365" cy="52321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R</a:t>
                  </a:r>
                  <a:r>
                    <a:rPr lang="en-US" sz="1400" baseline="-25000" dirty="0">
                      <a:solidFill>
                        <a:srgbClr val="000000"/>
                      </a:solidFill>
                    </a:rPr>
                    <a:t>14</a:t>
                  </a:r>
                </a:p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100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C3856636-96F9-6E4B-81EA-616CEE5DA04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2292331" y="4703968"/>
                  <a:ext cx="525365" cy="523218"/>
                </a:xfrm>
                <a:prstGeom prst="rect">
                  <a:avLst/>
                </a:prstGeom>
                <a:blipFill>
                  <a:blip r:embed="rId3"/>
                  <a:stretch>
                    <a:fillRect l="-9302" t="-2381" b="-11905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05" name="Group 478">
              <a:extLst>
                <a:ext uri="{FF2B5EF4-FFF2-40B4-BE49-F238E27FC236}">
                  <a16:creationId xmlns:a16="http://schemas.microsoft.com/office/drawing/2014/main" id="{CAE429AF-2E43-4F43-AFB3-E2A4069A4969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2934409" y="4136308"/>
              <a:ext cx="401622" cy="609600"/>
              <a:chOff x="4656" y="1344"/>
              <a:chExt cx="192" cy="384"/>
            </a:xfrm>
          </p:grpSpPr>
          <p:sp>
            <p:nvSpPr>
              <p:cNvPr id="106" name="Freeform 105">
                <a:extLst>
                  <a:ext uri="{FF2B5EF4-FFF2-40B4-BE49-F238E27FC236}">
                    <a16:creationId xmlns:a16="http://schemas.microsoft.com/office/drawing/2014/main" id="{9E0A763B-460C-CE4F-8E12-DFAD45A6426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7" name="Line 36">
                <a:extLst>
                  <a:ext uri="{FF2B5EF4-FFF2-40B4-BE49-F238E27FC236}">
                    <a16:creationId xmlns:a16="http://schemas.microsoft.com/office/drawing/2014/main" id="{1B630500-FD45-5145-81E7-C33AF171D5A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8" name="Line 37">
                <a:extLst>
                  <a:ext uri="{FF2B5EF4-FFF2-40B4-BE49-F238E27FC236}">
                    <a16:creationId xmlns:a16="http://schemas.microsoft.com/office/drawing/2014/main" id="{DA3A231C-4154-4D4F-9F1E-009A644A113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9" name="Freeform 108">
                <a:extLst>
                  <a:ext uri="{FF2B5EF4-FFF2-40B4-BE49-F238E27FC236}">
                    <a16:creationId xmlns:a16="http://schemas.microsoft.com/office/drawing/2014/main" id="{8DC7B0EA-B499-8B42-AAF8-D5FFD234303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110" name="Freeform 109">
              <a:extLst>
                <a:ext uri="{FF2B5EF4-FFF2-40B4-BE49-F238E27FC236}">
                  <a16:creationId xmlns:a16="http://schemas.microsoft.com/office/drawing/2014/main" id="{022D64F6-CF0E-7440-AA31-7D395E1B2C10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289871" y="2753265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11" name="Group 209">
              <a:extLst>
                <a:ext uri="{FF2B5EF4-FFF2-40B4-BE49-F238E27FC236}">
                  <a16:creationId xmlns:a16="http://schemas.microsoft.com/office/drawing/2014/main" id="{BB09EA68-5CD2-FE43-BBE2-AF73A063F62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293205" y="3378647"/>
              <a:ext cx="152400" cy="762000"/>
              <a:chOff x="3935" y="1728"/>
              <a:chExt cx="96" cy="480"/>
            </a:xfrm>
          </p:grpSpPr>
          <p:sp>
            <p:nvSpPr>
              <p:cNvPr id="112" name="Arc 59">
                <a:extLst>
                  <a:ext uri="{FF2B5EF4-FFF2-40B4-BE49-F238E27FC236}">
                    <a16:creationId xmlns:a16="http://schemas.microsoft.com/office/drawing/2014/main" id="{FAD5ECCB-E265-AD4B-AD24-9CFF676D002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3" name="Arc 60">
                <a:extLst>
                  <a:ext uri="{FF2B5EF4-FFF2-40B4-BE49-F238E27FC236}">
                    <a16:creationId xmlns:a16="http://schemas.microsoft.com/office/drawing/2014/main" id="{6102E0A4-2031-3343-AD77-AC394A50CC9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" name="Arc 61">
                <a:extLst>
                  <a:ext uri="{FF2B5EF4-FFF2-40B4-BE49-F238E27FC236}">
                    <a16:creationId xmlns:a16="http://schemas.microsoft.com/office/drawing/2014/main" id="{D32C5485-240E-C44A-861E-0231A5B6108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" name="Arc 62">
                <a:extLst>
                  <a:ext uri="{FF2B5EF4-FFF2-40B4-BE49-F238E27FC236}">
                    <a16:creationId xmlns:a16="http://schemas.microsoft.com/office/drawing/2014/main" id="{3C69B79B-B325-5940-BFDA-5D2710DB4DD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" name="Line 63">
                <a:extLst>
                  <a:ext uri="{FF2B5EF4-FFF2-40B4-BE49-F238E27FC236}">
                    <a16:creationId xmlns:a16="http://schemas.microsoft.com/office/drawing/2014/main" id="{1691DC35-5E75-3345-B391-719A893BBE8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7" name="Line 64">
                <a:extLst>
                  <a:ext uri="{FF2B5EF4-FFF2-40B4-BE49-F238E27FC236}">
                    <a16:creationId xmlns:a16="http://schemas.microsoft.com/office/drawing/2014/main" id="{6B0DD2E1-3305-054A-9A51-E16DC7DC8FE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" name="Arc 65">
                <a:extLst>
                  <a:ext uri="{FF2B5EF4-FFF2-40B4-BE49-F238E27FC236}">
                    <a16:creationId xmlns:a16="http://schemas.microsoft.com/office/drawing/2014/main" id="{A6DDEE89-6B55-E74A-B475-AA6FF8C1C5A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9" name="Arc 66">
                <a:extLst>
                  <a:ext uri="{FF2B5EF4-FFF2-40B4-BE49-F238E27FC236}">
                    <a16:creationId xmlns:a16="http://schemas.microsoft.com/office/drawing/2014/main" id="{24D472E3-BC3A-174B-B400-0A4CC3FC380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0" name="Arc 67">
                <a:extLst>
                  <a:ext uri="{FF2B5EF4-FFF2-40B4-BE49-F238E27FC236}">
                    <a16:creationId xmlns:a16="http://schemas.microsoft.com/office/drawing/2014/main" id="{8FD968E1-81D5-A344-81D6-8428E206DB2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1" name="Arc 68">
                <a:extLst>
                  <a:ext uri="{FF2B5EF4-FFF2-40B4-BE49-F238E27FC236}">
                    <a16:creationId xmlns:a16="http://schemas.microsoft.com/office/drawing/2014/main" id="{D631BB19-2620-224D-9D7E-EE28F392A2D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2" name="Arc 69">
                <a:extLst>
                  <a:ext uri="{FF2B5EF4-FFF2-40B4-BE49-F238E27FC236}">
                    <a16:creationId xmlns:a16="http://schemas.microsoft.com/office/drawing/2014/main" id="{5FDACDA1-BF02-3E44-95BB-ED82088FB45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3" name="Arc 70">
                <a:extLst>
                  <a:ext uri="{FF2B5EF4-FFF2-40B4-BE49-F238E27FC236}">
                    <a16:creationId xmlns:a16="http://schemas.microsoft.com/office/drawing/2014/main" id="{D8B032A0-CD6D-0E44-8419-E635D72354F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4" name="Arc 71">
                <a:extLst>
                  <a:ext uri="{FF2B5EF4-FFF2-40B4-BE49-F238E27FC236}">
                    <a16:creationId xmlns:a16="http://schemas.microsoft.com/office/drawing/2014/main" id="{E082DF67-86FC-BD4A-8DB5-496116DA2FE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83F74119-8090-8E45-AE67-353D60712D1A}"/>
                </a:ext>
              </a:extLst>
            </p:cNvPr>
            <p:cNvSpPr/>
            <p:nvPr/>
          </p:nvSpPr>
          <p:spPr>
            <a:xfrm>
              <a:off x="4316584" y="4095296"/>
              <a:ext cx="11887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6" name="Group 438">
              <a:extLst>
                <a:ext uri="{FF2B5EF4-FFF2-40B4-BE49-F238E27FC236}">
                  <a16:creationId xmlns:a16="http://schemas.microsoft.com/office/drawing/2014/main" id="{59C79239-6C9E-8E41-B4D7-AA975E9665F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 rot="10800000">
              <a:off x="4244346" y="4134663"/>
              <a:ext cx="255587" cy="640080"/>
              <a:chOff x="1498" y="3312"/>
              <a:chExt cx="230" cy="576"/>
            </a:xfrm>
          </p:grpSpPr>
          <p:grpSp>
            <p:nvGrpSpPr>
              <p:cNvPr id="127" name="Group 309">
                <a:extLst>
                  <a:ext uri="{FF2B5EF4-FFF2-40B4-BE49-F238E27FC236}">
                    <a16:creationId xmlns:a16="http://schemas.microsoft.com/office/drawing/2014/main" id="{9754EB77-8A7A-FC40-9D6E-5ED29B1B6C0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98" y="3312"/>
                <a:ext cx="230" cy="576"/>
                <a:chOff x="1613" y="2851"/>
                <a:chExt cx="230" cy="576"/>
              </a:xfrm>
            </p:grpSpPr>
            <p:grpSp>
              <p:nvGrpSpPr>
                <p:cNvPr id="129" name="Group 310">
                  <a:extLst>
                    <a:ext uri="{FF2B5EF4-FFF2-40B4-BE49-F238E27FC236}">
                      <a16:creationId xmlns:a16="http://schemas.microsoft.com/office/drawing/2014/main" id="{6DCD7DFA-549D-1D45-BE1D-233A82E68B3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613" y="2851"/>
                  <a:ext cx="230" cy="576"/>
                  <a:chOff x="3341" y="1584"/>
                  <a:chExt cx="230" cy="576"/>
                </a:xfrm>
              </p:grpSpPr>
              <p:sp>
                <p:nvSpPr>
                  <p:cNvPr id="133" name="AutoShape 311">
                    <a:extLst>
                      <a:ext uri="{FF2B5EF4-FFF2-40B4-BE49-F238E27FC236}">
                        <a16:creationId xmlns:a16="http://schemas.microsoft.com/office/drawing/2014/main" id="{DC34CFE8-D081-794C-B508-0227AABA23F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flipV="1">
                    <a:off x="3341" y="1757"/>
                    <a:ext cx="230" cy="230"/>
                  </a:xfrm>
                  <a:prstGeom prst="triangle">
                    <a:avLst>
                      <a:gd name="adj" fmla="val 50000"/>
                    </a:avLst>
                  </a:prstGeom>
                  <a:noFill/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har char="•"/>
                      <a:defRPr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spcBef>
                        <a:spcPct val="20000"/>
                      </a:spcBef>
                      <a:buChar char="–"/>
                      <a:defRPr sz="16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1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1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1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1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1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1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1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>
                      <a:spcBef>
                        <a:spcPct val="0"/>
                      </a:spcBef>
                      <a:buFontTx/>
                      <a:buNone/>
                    </a:pPr>
                    <a:endParaRPr lang="en-US" altLang="en-US"/>
                  </a:p>
                </p:txBody>
              </p:sp>
              <p:sp>
                <p:nvSpPr>
                  <p:cNvPr id="134" name="Line 312">
                    <a:extLst>
                      <a:ext uri="{FF2B5EF4-FFF2-40B4-BE49-F238E27FC236}">
                        <a16:creationId xmlns:a16="http://schemas.microsoft.com/office/drawing/2014/main" id="{F36EBBBF-DD93-964D-8BC3-BEB2B2A6F397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456" y="1987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35" name="Line 313">
                    <a:extLst>
                      <a:ext uri="{FF2B5EF4-FFF2-40B4-BE49-F238E27FC236}">
                        <a16:creationId xmlns:a16="http://schemas.microsoft.com/office/drawing/2014/main" id="{D7FEB854-399C-9C48-8C2D-438B8B79B91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456" y="1584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36" name="Line 314">
                    <a:extLst>
                      <a:ext uri="{FF2B5EF4-FFF2-40B4-BE49-F238E27FC236}">
                        <a16:creationId xmlns:a16="http://schemas.microsoft.com/office/drawing/2014/main" id="{3FC08973-FE4C-DC48-AF7A-33F6016ACB4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341" y="1987"/>
                    <a:ext cx="230" cy="0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sp>
              <p:nvSpPr>
                <p:cNvPr id="131" name="Line 316">
                  <a:extLst>
                    <a:ext uri="{FF2B5EF4-FFF2-40B4-BE49-F238E27FC236}">
                      <a16:creationId xmlns:a16="http://schemas.microsoft.com/office/drawing/2014/main" id="{FD50E95C-E051-7049-9287-60711BE9589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843" y="3254"/>
                  <a:ext cx="0" cy="58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32" name="Line 317">
                  <a:extLst>
                    <a:ext uri="{FF2B5EF4-FFF2-40B4-BE49-F238E27FC236}">
                      <a16:creationId xmlns:a16="http://schemas.microsoft.com/office/drawing/2014/main" id="{151029C7-4AD9-B844-A003-555C710E87D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613" y="3197"/>
                  <a:ext cx="0" cy="57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128" name="Freeform 435">
                <a:extLst>
                  <a:ext uri="{FF2B5EF4-FFF2-40B4-BE49-F238E27FC236}">
                    <a16:creationId xmlns:a16="http://schemas.microsoft.com/office/drawing/2014/main" id="{4A06C4C4-B309-3A4B-BFA5-C2F1E94335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98" y="3312"/>
                <a:ext cx="230" cy="576"/>
              </a:xfrm>
              <a:custGeom>
                <a:avLst/>
                <a:gdLst>
                  <a:gd name="T0" fmla="*/ 115 w 230"/>
                  <a:gd name="T1" fmla="*/ 0 h 576"/>
                  <a:gd name="T2" fmla="*/ 0 w 230"/>
                  <a:gd name="T3" fmla="*/ 173 h 576"/>
                  <a:gd name="T4" fmla="*/ 115 w 230"/>
                  <a:gd name="T5" fmla="*/ 576 h 576"/>
                  <a:gd name="T6" fmla="*/ 230 w 230"/>
                  <a:gd name="T7" fmla="*/ 173 h 576"/>
                  <a:gd name="T8" fmla="*/ 115 w 230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0"/>
                  <a:gd name="T16" fmla="*/ 0 h 576"/>
                  <a:gd name="T17" fmla="*/ 230 w 230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0" h="576">
                    <a:moveTo>
                      <a:pt x="115" y="0"/>
                    </a:moveTo>
                    <a:lnTo>
                      <a:pt x="0" y="173"/>
                    </a:lnTo>
                    <a:lnTo>
                      <a:pt x="115" y="576"/>
                    </a:lnTo>
                    <a:lnTo>
                      <a:pt x="230" y="173"/>
                    </a:lnTo>
                    <a:lnTo>
                      <a:pt x="115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FD9F9A21-D200-2A4C-9953-A387B84887E3}"/>
                </a:ext>
              </a:extLst>
            </p:cNvPr>
            <p:cNvSpPr/>
            <p:nvPr/>
          </p:nvSpPr>
          <p:spPr>
            <a:xfrm>
              <a:off x="2879674" y="438920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8" name="Group 222">
              <a:extLst>
                <a:ext uri="{FF2B5EF4-FFF2-40B4-BE49-F238E27FC236}">
                  <a16:creationId xmlns:a16="http://schemas.microsoft.com/office/drawing/2014/main" id="{436CC60B-AC96-C145-BFC7-A0B52DA2D79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220849" y="4665099"/>
              <a:ext cx="304800" cy="381000"/>
              <a:chOff x="4272" y="3072"/>
              <a:chExt cx="192" cy="240"/>
            </a:xfrm>
          </p:grpSpPr>
          <p:sp>
            <p:nvSpPr>
              <p:cNvPr id="139" name="Line 99">
                <a:extLst>
                  <a:ext uri="{FF2B5EF4-FFF2-40B4-BE49-F238E27FC236}">
                    <a16:creationId xmlns:a16="http://schemas.microsoft.com/office/drawing/2014/main" id="{3668C84C-3049-964F-98C3-A76A4CEE407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0" name="Line 100">
                <a:extLst>
                  <a:ext uri="{FF2B5EF4-FFF2-40B4-BE49-F238E27FC236}">
                    <a16:creationId xmlns:a16="http://schemas.microsoft.com/office/drawing/2014/main" id="{15431C9E-5905-2147-83E0-AE7AB7E53EE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1" name="Line 101">
                <a:extLst>
                  <a:ext uri="{FF2B5EF4-FFF2-40B4-BE49-F238E27FC236}">
                    <a16:creationId xmlns:a16="http://schemas.microsoft.com/office/drawing/2014/main" id="{0FE6B4E8-29E7-3642-93B7-179D1488B6D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2" name="Line 102">
                <a:extLst>
                  <a:ext uri="{FF2B5EF4-FFF2-40B4-BE49-F238E27FC236}">
                    <a16:creationId xmlns:a16="http://schemas.microsoft.com/office/drawing/2014/main" id="{88E99F05-5C3A-A948-8902-5A4449BFE27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" name="Line 103">
                <a:extLst>
                  <a:ext uri="{FF2B5EF4-FFF2-40B4-BE49-F238E27FC236}">
                    <a16:creationId xmlns:a16="http://schemas.microsoft.com/office/drawing/2014/main" id="{E0480A14-FC3A-A546-85C1-08D3860869A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4" name="Line 104">
                <a:extLst>
                  <a:ext uri="{FF2B5EF4-FFF2-40B4-BE49-F238E27FC236}">
                    <a16:creationId xmlns:a16="http://schemas.microsoft.com/office/drawing/2014/main" id="{F3EDCD87-F04F-FE4C-B91A-4E0528CFA6F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99CC8588-D9A9-984F-B169-ED3A556B3463}"/>
                </a:ext>
              </a:extLst>
            </p:cNvPr>
            <p:cNvSpPr/>
            <p:nvPr/>
          </p:nvSpPr>
          <p:spPr>
            <a:xfrm>
              <a:off x="2368044" y="438920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6" name="TextBox 145">
                  <a:extLst>
                    <a:ext uri="{FF2B5EF4-FFF2-40B4-BE49-F238E27FC236}">
                      <a16:creationId xmlns:a16="http://schemas.microsoft.com/office/drawing/2014/main" id="{0AB8FE48-7607-4543-B919-B068C4591C70}"/>
                    </a:ext>
                  </a:extLst>
                </p:cNvPr>
                <p:cNvSpPr txBox="1"/>
                <p:nvPr/>
              </p:nvSpPr>
              <p:spPr>
                <a:xfrm flipH="1">
                  <a:off x="4460171" y="2864997"/>
                  <a:ext cx="525365" cy="52321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R</a:t>
                  </a:r>
                  <a:r>
                    <a:rPr lang="en-US" sz="1400" baseline="-25000" dirty="0">
                      <a:solidFill>
                        <a:srgbClr val="000000"/>
                      </a:solidFill>
                    </a:rPr>
                    <a:t>14</a:t>
                  </a:r>
                </a:p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1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146" name="TextBox 145">
                  <a:extLst>
                    <a:ext uri="{FF2B5EF4-FFF2-40B4-BE49-F238E27FC236}">
                      <a16:creationId xmlns:a16="http://schemas.microsoft.com/office/drawing/2014/main" id="{0AB8FE48-7607-4543-B919-B068C4591C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4460171" y="2864997"/>
                  <a:ext cx="525365" cy="523218"/>
                </a:xfrm>
                <a:prstGeom prst="rect">
                  <a:avLst/>
                </a:prstGeom>
                <a:blipFill>
                  <a:blip r:embed="rId4"/>
                  <a:stretch>
                    <a:fillRect l="-11628" t="-2381" b="-11905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09F2B64F-26EA-7B40-BD7D-6533893B7494}"/>
                </a:ext>
              </a:extLst>
            </p:cNvPr>
            <p:cNvSpPr txBox="1"/>
            <p:nvPr/>
          </p:nvSpPr>
          <p:spPr>
            <a:xfrm flipH="1">
              <a:off x="3653107" y="3409987"/>
              <a:ext cx="763549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RFC</a:t>
              </a:r>
              <a:endParaRPr lang="en-US" sz="1400" baseline="-25000" dirty="0">
                <a:solidFill>
                  <a:srgbClr val="000000"/>
                </a:solidFill>
              </a:endParaRP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18uH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513613F8-DBC7-E64B-84D7-F95337319F9A}"/>
                </a:ext>
              </a:extLst>
            </p:cNvPr>
            <p:cNvSpPr txBox="1"/>
            <p:nvPr/>
          </p:nvSpPr>
          <p:spPr>
            <a:xfrm flipH="1">
              <a:off x="3614049" y="4578153"/>
              <a:ext cx="91332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IN4753A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B1AE00DE-7AE0-614C-829A-CE9D8A3C42B0}"/>
                </a:ext>
              </a:extLst>
            </p:cNvPr>
            <p:cNvSpPr txBox="1"/>
            <p:nvPr/>
          </p:nvSpPr>
          <p:spPr>
            <a:xfrm flipH="1">
              <a:off x="1788481" y="4284247"/>
              <a:ext cx="134491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Driver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634BE22B-821D-CD4D-8BEA-FF7EFC9F5475}"/>
              </a:ext>
            </a:extLst>
          </p:cNvPr>
          <p:cNvSpPr txBox="1"/>
          <p:nvPr/>
        </p:nvSpPr>
        <p:spPr>
          <a:xfrm>
            <a:off x="1555575" y="1216398"/>
            <a:ext cx="3734172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Norcal-40 Power amp is class C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163FAD-ED6D-8943-9ED2-0FE63EEA856C}"/>
              </a:ext>
            </a:extLst>
          </p:cNvPr>
          <p:cNvSpPr txBox="1"/>
          <p:nvPr/>
        </p:nvSpPr>
        <p:spPr>
          <a:xfrm>
            <a:off x="7233681" y="2613907"/>
            <a:ext cx="1733107" cy="923328"/>
          </a:xfrm>
          <a:prstGeom prst="rect">
            <a:avLst/>
          </a:prstGeom>
          <a:noFill/>
          <a:ln w="25400" cap="flat">
            <a:solidFill>
              <a:schemeClr val="tx1"/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algn="ctr" defTabSz="457200" latinLnBrk="1" hangingPunct="0"/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 defTabSz="457200" latinLnBrk="1" hangingPunct="0"/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Supply power</a:t>
            </a:r>
          </a:p>
          <a:p>
            <a:pPr algn="ctr" defTabSz="457200" latinLnBrk="1" hangingPunct="0"/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3,200 </a:t>
            </a:r>
            <a:r>
              <a:rPr lang="en-US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mW</a:t>
            </a:r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681A8CF6-2623-B845-A707-C46CAA0D4BA6}"/>
              </a:ext>
            </a:extLst>
          </p:cNvPr>
          <p:cNvSpPr txBox="1"/>
          <p:nvPr/>
        </p:nvSpPr>
        <p:spPr>
          <a:xfrm>
            <a:off x="7246085" y="4022388"/>
            <a:ext cx="1733107" cy="923328"/>
          </a:xfrm>
          <a:prstGeom prst="rect">
            <a:avLst/>
          </a:prstGeom>
          <a:noFill/>
          <a:ln w="25400" cap="flat">
            <a:solidFill>
              <a:schemeClr val="tx1"/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algn="ctr" defTabSz="457200" latinLnBrk="1" hangingPunct="0"/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 defTabSz="457200" latinLnBrk="1" hangingPunct="0"/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Power transistor</a:t>
            </a:r>
          </a:p>
          <a:p>
            <a:pPr algn="ctr" defTabSz="457200" latinLnBrk="1" hangingPunct="0"/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C7D26748-A189-5540-AEC4-7A7FA4FE76C3}"/>
              </a:ext>
            </a:extLst>
          </p:cNvPr>
          <p:cNvSpPr txBox="1"/>
          <p:nvPr/>
        </p:nvSpPr>
        <p:spPr>
          <a:xfrm>
            <a:off x="7246085" y="5411634"/>
            <a:ext cx="1733107" cy="923328"/>
          </a:xfrm>
          <a:prstGeom prst="rect">
            <a:avLst/>
          </a:prstGeom>
          <a:noFill/>
          <a:ln w="25400" cap="flat">
            <a:solidFill>
              <a:schemeClr val="tx1"/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algn="ctr" defTabSz="457200" latinLnBrk="1" hangingPunct="0"/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 defTabSz="457200" latinLnBrk="1" hangingPunct="0"/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Antenna</a:t>
            </a:r>
          </a:p>
          <a:p>
            <a:pPr algn="ctr" defTabSz="457200" latinLnBrk="1" hangingPunct="0"/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2500 </a:t>
            </a:r>
            <a:r>
              <a:rPr lang="en-US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mW</a:t>
            </a:r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Down Arrow 4">
            <a:extLst>
              <a:ext uri="{FF2B5EF4-FFF2-40B4-BE49-F238E27FC236}">
                <a16:creationId xmlns:a16="http://schemas.microsoft.com/office/drawing/2014/main" id="{D556E82C-0885-B94C-83A6-9C27DFFD9830}"/>
              </a:ext>
            </a:extLst>
          </p:cNvPr>
          <p:cNvSpPr/>
          <p:nvPr/>
        </p:nvSpPr>
        <p:spPr>
          <a:xfrm>
            <a:off x="7818473" y="3571187"/>
            <a:ext cx="496186" cy="480057"/>
          </a:xfrm>
          <a:prstGeom prst="downArrow">
            <a:avLst>
              <a:gd name="adj1" fmla="val 50000"/>
              <a:gd name="adj2" fmla="val 47254"/>
            </a:avLst>
          </a:prstGeom>
          <a:solidFill>
            <a:srgbClr val="FFFFFF"/>
          </a:solidFill>
          <a:ln w="25400" cap="flat">
            <a:solidFill>
              <a:srgbClr val="4F81BD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defTabSz="457200" latinLnBrk="1" hangingPunct="0"/>
            <a:endParaRPr lang="en-US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Down Arrow 100">
            <a:extLst>
              <a:ext uri="{FF2B5EF4-FFF2-40B4-BE49-F238E27FC236}">
                <a16:creationId xmlns:a16="http://schemas.microsoft.com/office/drawing/2014/main" id="{D6AB49B5-229B-2641-81A3-6138BEF43437}"/>
              </a:ext>
            </a:extLst>
          </p:cNvPr>
          <p:cNvSpPr/>
          <p:nvPr/>
        </p:nvSpPr>
        <p:spPr>
          <a:xfrm>
            <a:off x="7875176" y="4946330"/>
            <a:ext cx="496186" cy="480057"/>
          </a:xfrm>
          <a:prstGeom prst="downArrow">
            <a:avLst>
              <a:gd name="adj1" fmla="val 50000"/>
              <a:gd name="adj2" fmla="val 47254"/>
            </a:avLst>
          </a:prstGeom>
          <a:solidFill>
            <a:srgbClr val="FFFFFF"/>
          </a:solidFill>
          <a:ln w="25400" cap="flat">
            <a:solidFill>
              <a:srgbClr val="4F81BD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defTabSz="457200" latinLnBrk="1" hangingPunct="0"/>
            <a:endParaRPr lang="en-US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64D9759-76B6-724A-B2F5-202F67D59781}"/>
              </a:ext>
            </a:extLst>
          </p:cNvPr>
          <p:cNvCxnSpPr/>
          <p:nvPr/>
        </p:nvCxnSpPr>
        <p:spPr>
          <a:xfrm flipV="1">
            <a:off x="9063056" y="3934131"/>
            <a:ext cx="572529" cy="366781"/>
          </a:xfrm>
          <a:prstGeom prst="straightConnector1">
            <a:avLst/>
          </a:prstGeom>
          <a:noFill/>
          <a:ln w="25400" cap="flat">
            <a:solidFill>
              <a:srgbClr val="4F81BD"/>
            </a:solidFill>
            <a:prstDash val="solid"/>
            <a:bevel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BA83F1F0-3BC6-9846-80F7-60135B3E455D}"/>
              </a:ext>
            </a:extLst>
          </p:cNvPr>
          <p:cNvCxnSpPr>
            <a:cxnSpLocks/>
          </p:cNvCxnSpPr>
          <p:nvPr/>
        </p:nvCxnSpPr>
        <p:spPr>
          <a:xfrm>
            <a:off x="9069758" y="4484562"/>
            <a:ext cx="565827" cy="246926"/>
          </a:xfrm>
          <a:prstGeom prst="straightConnector1">
            <a:avLst/>
          </a:prstGeom>
          <a:noFill/>
          <a:ln w="25400" cap="flat">
            <a:solidFill>
              <a:srgbClr val="4F81BD"/>
            </a:solidFill>
            <a:prstDash val="solid"/>
            <a:bevel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A2D3997-6C22-4B4A-B66D-6C80F73C53BE}"/>
              </a:ext>
            </a:extLst>
          </p:cNvPr>
          <p:cNvSpPr txBox="1"/>
          <p:nvPr/>
        </p:nvSpPr>
        <p:spPr>
          <a:xfrm>
            <a:off x="9460503" y="3373360"/>
            <a:ext cx="1099017" cy="584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Active loss</a:t>
            </a:r>
          </a:p>
          <a:p>
            <a:pPr defTabSz="457200" latinLnBrk="1" hangingPunct="0"/>
            <a:r>
              <a:rPr lang="en-US" sz="1600" dirty="0">
                <a:solidFill>
                  <a:srgbClr val="000000"/>
                </a:solidFill>
              </a:rPr>
              <a:t>P</a:t>
            </a:r>
            <a:r>
              <a:rPr lang="en-US" sz="1600" baseline="-25000" dirty="0">
                <a:solidFill>
                  <a:srgbClr val="000000"/>
                </a:solidFill>
              </a:rPr>
              <a:t>a</a:t>
            </a:r>
            <a:r>
              <a:rPr lang="en-US" sz="1600" dirty="0">
                <a:solidFill>
                  <a:srgbClr val="000000"/>
                </a:solidFill>
              </a:rPr>
              <a:t>, 260 </a:t>
            </a:r>
            <a:r>
              <a:rPr lang="en-US" sz="1600" dirty="0" err="1">
                <a:solidFill>
                  <a:srgbClr val="000000"/>
                </a:solidFill>
              </a:rPr>
              <a:t>mW</a:t>
            </a:r>
            <a:endParaRPr lang="en-US" sz="16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0E509117-FDCA-8B4A-8828-57B533CD736E}"/>
              </a:ext>
            </a:extLst>
          </p:cNvPr>
          <p:cNvSpPr txBox="1"/>
          <p:nvPr/>
        </p:nvSpPr>
        <p:spPr>
          <a:xfrm>
            <a:off x="9460501" y="4767829"/>
            <a:ext cx="1145504" cy="584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Active loss</a:t>
            </a:r>
          </a:p>
          <a:p>
            <a:pPr defTabSz="457200" latinLnBrk="1" hangingPunct="0"/>
            <a:r>
              <a:rPr lang="en-US" sz="1600" dirty="0" err="1">
                <a:solidFill>
                  <a:srgbClr val="000000"/>
                </a:solidFill>
              </a:rPr>
              <a:t>P</a:t>
            </a:r>
            <a:r>
              <a:rPr lang="en-US" sz="1600" baseline="-25000" dirty="0" err="1">
                <a:solidFill>
                  <a:srgbClr val="000000"/>
                </a:solidFill>
              </a:rPr>
              <a:t>on</a:t>
            </a:r>
            <a:r>
              <a:rPr lang="en-US" sz="1600" dirty="0">
                <a:solidFill>
                  <a:srgbClr val="000000"/>
                </a:solidFill>
              </a:rPr>
              <a:t>, 430 </a:t>
            </a:r>
            <a:r>
              <a:rPr lang="en-US" sz="1600" dirty="0" err="1">
                <a:solidFill>
                  <a:srgbClr val="000000"/>
                </a:solidFill>
              </a:rPr>
              <a:t>mW</a:t>
            </a:r>
            <a:endParaRPr lang="en-US" sz="16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33E86ADB-980E-C44B-8FC9-22AF91E1FC28}"/>
                  </a:ext>
                </a:extLst>
              </p:cNvPr>
              <p:cNvSpPr txBox="1"/>
              <p:nvPr/>
            </p:nvSpPr>
            <p:spPr>
              <a:xfrm>
                <a:off x="1692214" y="5724295"/>
                <a:ext cx="5441719" cy="79778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𝑇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𝑑</m:t>
                            </m:r>
                          </m:sub>
                        </m:sSub>
                      </m:den>
                    </m:f>
                  </m:oMath>
                </a14:m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is ambient temperature,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𝑇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is heat sink temperature</a:t>
                </a:r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33E86ADB-980E-C44B-8FC9-22AF91E1FC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2214" y="5724295"/>
                <a:ext cx="5441719" cy="797780"/>
              </a:xfrm>
              <a:prstGeom prst="rect">
                <a:avLst/>
              </a:prstGeom>
              <a:blipFill>
                <a:blip r:embed="rId6"/>
                <a:stretch>
                  <a:fillRect l="-1632" r="-1166" b="-10938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426623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391886" y="46417"/>
            <a:ext cx="11800113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 err="1"/>
              <a:t>Norcal</a:t>
            </a:r>
            <a:r>
              <a:rPr lang="en-US" sz="4400" dirty="0"/>
              <a:t> matching transformers</a:t>
            </a:r>
            <a:endParaRPr sz="44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925F7E0-4100-2941-907E-A58ECC216020}"/>
              </a:ext>
            </a:extLst>
          </p:cNvPr>
          <p:cNvGrpSpPr/>
          <p:nvPr/>
        </p:nvGrpSpPr>
        <p:grpSpPr>
          <a:xfrm>
            <a:off x="1239331" y="5293407"/>
            <a:ext cx="427602" cy="762000"/>
            <a:chOff x="2266478" y="2277813"/>
            <a:chExt cx="427602" cy="762000"/>
          </a:xfrm>
        </p:grpSpPr>
        <p:grpSp>
          <p:nvGrpSpPr>
            <p:cNvPr id="6" name="Group 267">
              <a:extLst>
                <a:ext uri="{FF2B5EF4-FFF2-40B4-BE49-F238E27FC236}">
                  <a16:creationId xmlns:a16="http://schemas.microsoft.com/office/drawing/2014/main" id="{2E95EFE5-C114-084F-8E1D-534CB29FB6E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66478" y="2277813"/>
              <a:ext cx="152400" cy="762000"/>
              <a:chOff x="3935" y="1728"/>
              <a:chExt cx="96" cy="480"/>
            </a:xfrm>
          </p:grpSpPr>
          <p:sp>
            <p:nvSpPr>
              <p:cNvPr id="24" name="Arc 268">
                <a:extLst>
                  <a:ext uri="{FF2B5EF4-FFF2-40B4-BE49-F238E27FC236}">
                    <a16:creationId xmlns:a16="http://schemas.microsoft.com/office/drawing/2014/main" id="{309515AE-7F65-1848-A3C7-AEA85BEE936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" name="Arc 269">
                <a:extLst>
                  <a:ext uri="{FF2B5EF4-FFF2-40B4-BE49-F238E27FC236}">
                    <a16:creationId xmlns:a16="http://schemas.microsoft.com/office/drawing/2014/main" id="{AD46A876-8CAB-D842-817C-ABD85D7D1A8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" name="Arc 270">
                <a:extLst>
                  <a:ext uri="{FF2B5EF4-FFF2-40B4-BE49-F238E27FC236}">
                    <a16:creationId xmlns:a16="http://schemas.microsoft.com/office/drawing/2014/main" id="{F8752075-1B6E-474F-B693-BFF1BA20423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" name="Arc 271">
                <a:extLst>
                  <a:ext uri="{FF2B5EF4-FFF2-40B4-BE49-F238E27FC236}">
                    <a16:creationId xmlns:a16="http://schemas.microsoft.com/office/drawing/2014/main" id="{BB4B55E3-FAAA-FD41-90FF-0629178DD29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" name="Line 272">
                <a:extLst>
                  <a:ext uri="{FF2B5EF4-FFF2-40B4-BE49-F238E27FC236}">
                    <a16:creationId xmlns:a16="http://schemas.microsoft.com/office/drawing/2014/main" id="{840B8E4E-EB69-C64B-8566-78E8D829723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" name="Line 273">
                <a:extLst>
                  <a:ext uri="{FF2B5EF4-FFF2-40B4-BE49-F238E27FC236}">
                    <a16:creationId xmlns:a16="http://schemas.microsoft.com/office/drawing/2014/main" id="{C8933DCE-BE83-2246-947E-3D4215D142D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" name="Arc 274">
                <a:extLst>
                  <a:ext uri="{FF2B5EF4-FFF2-40B4-BE49-F238E27FC236}">
                    <a16:creationId xmlns:a16="http://schemas.microsoft.com/office/drawing/2014/main" id="{18ECF753-818B-8742-B6E4-124720F0929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" name="Arc 275">
                <a:extLst>
                  <a:ext uri="{FF2B5EF4-FFF2-40B4-BE49-F238E27FC236}">
                    <a16:creationId xmlns:a16="http://schemas.microsoft.com/office/drawing/2014/main" id="{D1EA05C1-E8C3-834C-8E7C-AC36106F09B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" name="Arc 276">
                <a:extLst>
                  <a:ext uri="{FF2B5EF4-FFF2-40B4-BE49-F238E27FC236}">
                    <a16:creationId xmlns:a16="http://schemas.microsoft.com/office/drawing/2014/main" id="{BBB8A944-EF0C-6443-894C-2FFBB39D9FC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" name="Arc 277">
                <a:extLst>
                  <a:ext uri="{FF2B5EF4-FFF2-40B4-BE49-F238E27FC236}">
                    <a16:creationId xmlns:a16="http://schemas.microsoft.com/office/drawing/2014/main" id="{6DBDF5AB-70A6-494A-852F-1A888E4DEE6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" name="Arc 278">
                <a:extLst>
                  <a:ext uri="{FF2B5EF4-FFF2-40B4-BE49-F238E27FC236}">
                    <a16:creationId xmlns:a16="http://schemas.microsoft.com/office/drawing/2014/main" id="{A740ACCC-2859-2E44-8D8F-E76066FF255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5" name="Arc 279">
                <a:extLst>
                  <a:ext uri="{FF2B5EF4-FFF2-40B4-BE49-F238E27FC236}">
                    <a16:creationId xmlns:a16="http://schemas.microsoft.com/office/drawing/2014/main" id="{27809D00-E02E-324D-BCAD-5EA9FB517BB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6" name="Arc 280">
                <a:extLst>
                  <a:ext uri="{FF2B5EF4-FFF2-40B4-BE49-F238E27FC236}">
                    <a16:creationId xmlns:a16="http://schemas.microsoft.com/office/drawing/2014/main" id="{68D53EF5-55FF-2D49-8476-D1243EDC4F8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7" name="Group 281">
              <a:extLst>
                <a:ext uri="{FF2B5EF4-FFF2-40B4-BE49-F238E27FC236}">
                  <a16:creationId xmlns:a16="http://schemas.microsoft.com/office/drawing/2014/main" id="{5DCD4791-ABAD-184E-92AA-934226759B19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2541680" y="2277813"/>
              <a:ext cx="152400" cy="762000"/>
              <a:chOff x="3935" y="1728"/>
              <a:chExt cx="96" cy="480"/>
            </a:xfrm>
          </p:grpSpPr>
          <p:sp>
            <p:nvSpPr>
              <p:cNvPr id="11" name="Arc 282">
                <a:extLst>
                  <a:ext uri="{FF2B5EF4-FFF2-40B4-BE49-F238E27FC236}">
                    <a16:creationId xmlns:a16="http://schemas.microsoft.com/office/drawing/2014/main" id="{DDC761AC-E4A6-5C43-9201-7F2DF1ADFCC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" name="Arc 283">
                <a:extLst>
                  <a:ext uri="{FF2B5EF4-FFF2-40B4-BE49-F238E27FC236}">
                    <a16:creationId xmlns:a16="http://schemas.microsoft.com/office/drawing/2014/main" id="{873D43A4-EC61-1C4B-9DE5-ADE233CCAAB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" name="Arc 284">
                <a:extLst>
                  <a:ext uri="{FF2B5EF4-FFF2-40B4-BE49-F238E27FC236}">
                    <a16:creationId xmlns:a16="http://schemas.microsoft.com/office/drawing/2014/main" id="{F0B12EA7-E768-B747-A7A4-196FC44C2A7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" name="Arc 285">
                <a:extLst>
                  <a:ext uri="{FF2B5EF4-FFF2-40B4-BE49-F238E27FC236}">
                    <a16:creationId xmlns:a16="http://schemas.microsoft.com/office/drawing/2014/main" id="{E5455231-40BA-B048-9991-A1FB5401149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" name="Line 286">
                <a:extLst>
                  <a:ext uri="{FF2B5EF4-FFF2-40B4-BE49-F238E27FC236}">
                    <a16:creationId xmlns:a16="http://schemas.microsoft.com/office/drawing/2014/main" id="{3A0159CD-37B6-3C4A-932D-6A978A04995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" name="Line 287">
                <a:extLst>
                  <a:ext uri="{FF2B5EF4-FFF2-40B4-BE49-F238E27FC236}">
                    <a16:creationId xmlns:a16="http://schemas.microsoft.com/office/drawing/2014/main" id="{9489CCF2-B1D3-2047-8B68-600BE3BE49A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" name="Arc 288">
                <a:extLst>
                  <a:ext uri="{FF2B5EF4-FFF2-40B4-BE49-F238E27FC236}">
                    <a16:creationId xmlns:a16="http://schemas.microsoft.com/office/drawing/2014/main" id="{A4903FE8-EE45-7741-B7BC-E98D7496D00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" name="Arc 289">
                <a:extLst>
                  <a:ext uri="{FF2B5EF4-FFF2-40B4-BE49-F238E27FC236}">
                    <a16:creationId xmlns:a16="http://schemas.microsoft.com/office/drawing/2014/main" id="{028AA3EE-DF2A-5C44-A440-FE4C37C14BA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" name="Arc 290">
                <a:extLst>
                  <a:ext uri="{FF2B5EF4-FFF2-40B4-BE49-F238E27FC236}">
                    <a16:creationId xmlns:a16="http://schemas.microsoft.com/office/drawing/2014/main" id="{5DEA34E8-5220-5C4A-9824-1FA1D6C38FA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" name="Arc 291">
                <a:extLst>
                  <a:ext uri="{FF2B5EF4-FFF2-40B4-BE49-F238E27FC236}">
                    <a16:creationId xmlns:a16="http://schemas.microsoft.com/office/drawing/2014/main" id="{86F7EDAD-BD15-894C-B958-8A70D42D966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" name="Arc 292">
                <a:extLst>
                  <a:ext uri="{FF2B5EF4-FFF2-40B4-BE49-F238E27FC236}">
                    <a16:creationId xmlns:a16="http://schemas.microsoft.com/office/drawing/2014/main" id="{3FF41531-CF20-7149-B2F6-79F96D4A40D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2" name="Arc 293">
                <a:extLst>
                  <a:ext uri="{FF2B5EF4-FFF2-40B4-BE49-F238E27FC236}">
                    <a16:creationId xmlns:a16="http://schemas.microsoft.com/office/drawing/2014/main" id="{C9C1A5FA-EE53-9547-803B-19CDC3BEA01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3" name="Arc 294">
                <a:extLst>
                  <a:ext uri="{FF2B5EF4-FFF2-40B4-BE49-F238E27FC236}">
                    <a16:creationId xmlns:a16="http://schemas.microsoft.com/office/drawing/2014/main" id="{EF6A3B33-8FC5-224B-A271-922E1F4E4B7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D1A65B5A-96D6-1245-8353-2604C091DF8A}"/>
              </a:ext>
            </a:extLst>
          </p:cNvPr>
          <p:cNvGrpSpPr/>
          <p:nvPr/>
        </p:nvGrpSpPr>
        <p:grpSpPr>
          <a:xfrm>
            <a:off x="1144874" y="1823670"/>
            <a:ext cx="427602" cy="762000"/>
            <a:chOff x="2266478" y="2277813"/>
            <a:chExt cx="427602" cy="762000"/>
          </a:xfrm>
        </p:grpSpPr>
        <p:grpSp>
          <p:nvGrpSpPr>
            <p:cNvPr id="38" name="Group 267">
              <a:extLst>
                <a:ext uri="{FF2B5EF4-FFF2-40B4-BE49-F238E27FC236}">
                  <a16:creationId xmlns:a16="http://schemas.microsoft.com/office/drawing/2014/main" id="{90E888A7-5BCB-6645-A1B6-AEA30C9BBB8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66478" y="2277813"/>
              <a:ext cx="152400" cy="762000"/>
              <a:chOff x="3935" y="1728"/>
              <a:chExt cx="96" cy="480"/>
            </a:xfrm>
          </p:grpSpPr>
          <p:sp>
            <p:nvSpPr>
              <p:cNvPr id="54" name="Arc 268">
                <a:extLst>
                  <a:ext uri="{FF2B5EF4-FFF2-40B4-BE49-F238E27FC236}">
                    <a16:creationId xmlns:a16="http://schemas.microsoft.com/office/drawing/2014/main" id="{8ECCDB92-D64F-8D47-BB50-72450609BAA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b="1"/>
              </a:p>
            </p:txBody>
          </p:sp>
          <p:sp>
            <p:nvSpPr>
              <p:cNvPr id="55" name="Arc 269">
                <a:extLst>
                  <a:ext uri="{FF2B5EF4-FFF2-40B4-BE49-F238E27FC236}">
                    <a16:creationId xmlns:a16="http://schemas.microsoft.com/office/drawing/2014/main" id="{307E40FE-1F0D-6E48-AF69-0C879C526C8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b="1"/>
              </a:p>
            </p:txBody>
          </p:sp>
          <p:sp>
            <p:nvSpPr>
              <p:cNvPr id="56" name="Arc 270">
                <a:extLst>
                  <a:ext uri="{FF2B5EF4-FFF2-40B4-BE49-F238E27FC236}">
                    <a16:creationId xmlns:a16="http://schemas.microsoft.com/office/drawing/2014/main" id="{221C1EE5-17A7-A544-8ADE-A1C5FA5BF12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b="1"/>
              </a:p>
            </p:txBody>
          </p:sp>
          <p:sp>
            <p:nvSpPr>
              <p:cNvPr id="57" name="Arc 271">
                <a:extLst>
                  <a:ext uri="{FF2B5EF4-FFF2-40B4-BE49-F238E27FC236}">
                    <a16:creationId xmlns:a16="http://schemas.microsoft.com/office/drawing/2014/main" id="{933312B9-9142-2E46-9FFF-6E4223C6EA3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b="1"/>
              </a:p>
            </p:txBody>
          </p:sp>
          <p:sp>
            <p:nvSpPr>
              <p:cNvPr id="58" name="Line 272">
                <a:extLst>
                  <a:ext uri="{FF2B5EF4-FFF2-40B4-BE49-F238E27FC236}">
                    <a16:creationId xmlns:a16="http://schemas.microsoft.com/office/drawing/2014/main" id="{8B85298A-622F-E045-A90B-F4FDFD47921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59" name="Line 273">
                <a:extLst>
                  <a:ext uri="{FF2B5EF4-FFF2-40B4-BE49-F238E27FC236}">
                    <a16:creationId xmlns:a16="http://schemas.microsoft.com/office/drawing/2014/main" id="{516B04E5-B1A3-0A4C-8529-19351702E39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60" name="Arc 274">
                <a:extLst>
                  <a:ext uri="{FF2B5EF4-FFF2-40B4-BE49-F238E27FC236}">
                    <a16:creationId xmlns:a16="http://schemas.microsoft.com/office/drawing/2014/main" id="{7C78C9B1-7D9D-4B47-BC98-EE71C6C0B36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b="1"/>
              </a:p>
            </p:txBody>
          </p:sp>
          <p:sp>
            <p:nvSpPr>
              <p:cNvPr id="61" name="Arc 275">
                <a:extLst>
                  <a:ext uri="{FF2B5EF4-FFF2-40B4-BE49-F238E27FC236}">
                    <a16:creationId xmlns:a16="http://schemas.microsoft.com/office/drawing/2014/main" id="{9F57E04F-5DF2-5343-B4F3-0BBB3E58B9A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b="1"/>
              </a:p>
            </p:txBody>
          </p:sp>
          <p:sp>
            <p:nvSpPr>
              <p:cNvPr id="62" name="Arc 276">
                <a:extLst>
                  <a:ext uri="{FF2B5EF4-FFF2-40B4-BE49-F238E27FC236}">
                    <a16:creationId xmlns:a16="http://schemas.microsoft.com/office/drawing/2014/main" id="{05705F97-5ED9-FB45-A142-7A7E64DBA66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b="1"/>
              </a:p>
            </p:txBody>
          </p:sp>
          <p:sp>
            <p:nvSpPr>
              <p:cNvPr id="63" name="Arc 277">
                <a:extLst>
                  <a:ext uri="{FF2B5EF4-FFF2-40B4-BE49-F238E27FC236}">
                    <a16:creationId xmlns:a16="http://schemas.microsoft.com/office/drawing/2014/main" id="{2AC696F9-5710-6940-B3C0-722851042B7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b="1"/>
              </a:p>
            </p:txBody>
          </p:sp>
          <p:sp>
            <p:nvSpPr>
              <p:cNvPr id="64" name="Arc 278">
                <a:extLst>
                  <a:ext uri="{FF2B5EF4-FFF2-40B4-BE49-F238E27FC236}">
                    <a16:creationId xmlns:a16="http://schemas.microsoft.com/office/drawing/2014/main" id="{3415FD86-0F9D-2145-ABB2-62B6954A8B3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b="1"/>
              </a:p>
            </p:txBody>
          </p:sp>
          <p:sp>
            <p:nvSpPr>
              <p:cNvPr id="65" name="Arc 279">
                <a:extLst>
                  <a:ext uri="{FF2B5EF4-FFF2-40B4-BE49-F238E27FC236}">
                    <a16:creationId xmlns:a16="http://schemas.microsoft.com/office/drawing/2014/main" id="{AC0E24B7-D0E2-C443-85DC-7919981DCFF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b="1"/>
              </a:p>
            </p:txBody>
          </p:sp>
          <p:sp>
            <p:nvSpPr>
              <p:cNvPr id="66" name="Arc 280">
                <a:extLst>
                  <a:ext uri="{FF2B5EF4-FFF2-40B4-BE49-F238E27FC236}">
                    <a16:creationId xmlns:a16="http://schemas.microsoft.com/office/drawing/2014/main" id="{3FB68B98-09D6-214D-996D-D2888CB04A7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b="1"/>
              </a:p>
            </p:txBody>
          </p:sp>
        </p:grpSp>
        <p:grpSp>
          <p:nvGrpSpPr>
            <p:cNvPr id="39" name="Group 281">
              <a:extLst>
                <a:ext uri="{FF2B5EF4-FFF2-40B4-BE49-F238E27FC236}">
                  <a16:creationId xmlns:a16="http://schemas.microsoft.com/office/drawing/2014/main" id="{FA797227-00A7-0946-99A3-C804FEB1DB01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2541680" y="2277813"/>
              <a:ext cx="152400" cy="762000"/>
              <a:chOff x="3935" y="1728"/>
              <a:chExt cx="96" cy="480"/>
            </a:xfrm>
          </p:grpSpPr>
          <p:sp>
            <p:nvSpPr>
              <p:cNvPr id="40" name="Arc 282">
                <a:extLst>
                  <a:ext uri="{FF2B5EF4-FFF2-40B4-BE49-F238E27FC236}">
                    <a16:creationId xmlns:a16="http://schemas.microsoft.com/office/drawing/2014/main" id="{1A33E5BF-4F5D-B34B-86F9-016C94A2D87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b="1"/>
              </a:p>
            </p:txBody>
          </p:sp>
          <p:sp>
            <p:nvSpPr>
              <p:cNvPr id="41" name="Arc 283">
                <a:extLst>
                  <a:ext uri="{FF2B5EF4-FFF2-40B4-BE49-F238E27FC236}">
                    <a16:creationId xmlns:a16="http://schemas.microsoft.com/office/drawing/2014/main" id="{116251FB-6883-0F47-A294-EC14C23A76C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b="1"/>
              </a:p>
            </p:txBody>
          </p:sp>
          <p:sp>
            <p:nvSpPr>
              <p:cNvPr id="42" name="Arc 284">
                <a:extLst>
                  <a:ext uri="{FF2B5EF4-FFF2-40B4-BE49-F238E27FC236}">
                    <a16:creationId xmlns:a16="http://schemas.microsoft.com/office/drawing/2014/main" id="{1BA65F7F-D448-5340-80B4-4EF8510144C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b="1"/>
              </a:p>
            </p:txBody>
          </p:sp>
          <p:sp>
            <p:nvSpPr>
              <p:cNvPr id="43" name="Arc 285">
                <a:extLst>
                  <a:ext uri="{FF2B5EF4-FFF2-40B4-BE49-F238E27FC236}">
                    <a16:creationId xmlns:a16="http://schemas.microsoft.com/office/drawing/2014/main" id="{0A9EC781-DC75-294E-B87A-5FC8BB422D3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b="1"/>
              </a:p>
            </p:txBody>
          </p:sp>
          <p:sp>
            <p:nvSpPr>
              <p:cNvPr id="44" name="Line 286">
                <a:extLst>
                  <a:ext uri="{FF2B5EF4-FFF2-40B4-BE49-F238E27FC236}">
                    <a16:creationId xmlns:a16="http://schemas.microsoft.com/office/drawing/2014/main" id="{46496B0B-A565-8448-B0C1-CCD7459C4A1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45" name="Line 287">
                <a:extLst>
                  <a:ext uri="{FF2B5EF4-FFF2-40B4-BE49-F238E27FC236}">
                    <a16:creationId xmlns:a16="http://schemas.microsoft.com/office/drawing/2014/main" id="{039E9FCD-17D2-CC4B-9D20-A0FA7EC7A33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46" name="Arc 288">
                <a:extLst>
                  <a:ext uri="{FF2B5EF4-FFF2-40B4-BE49-F238E27FC236}">
                    <a16:creationId xmlns:a16="http://schemas.microsoft.com/office/drawing/2014/main" id="{58E70274-99A0-E341-900E-6E67F6EA079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b="1"/>
              </a:p>
            </p:txBody>
          </p:sp>
          <p:sp>
            <p:nvSpPr>
              <p:cNvPr id="47" name="Arc 289">
                <a:extLst>
                  <a:ext uri="{FF2B5EF4-FFF2-40B4-BE49-F238E27FC236}">
                    <a16:creationId xmlns:a16="http://schemas.microsoft.com/office/drawing/2014/main" id="{54C83F8C-7F8C-0E43-BF72-E9BE21676F2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b="1"/>
              </a:p>
            </p:txBody>
          </p:sp>
          <p:sp>
            <p:nvSpPr>
              <p:cNvPr id="48" name="Arc 290">
                <a:extLst>
                  <a:ext uri="{FF2B5EF4-FFF2-40B4-BE49-F238E27FC236}">
                    <a16:creationId xmlns:a16="http://schemas.microsoft.com/office/drawing/2014/main" id="{2FE4E418-7713-4A46-8978-F5AE108CBFC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b="1"/>
              </a:p>
            </p:txBody>
          </p:sp>
          <p:sp>
            <p:nvSpPr>
              <p:cNvPr id="49" name="Arc 291">
                <a:extLst>
                  <a:ext uri="{FF2B5EF4-FFF2-40B4-BE49-F238E27FC236}">
                    <a16:creationId xmlns:a16="http://schemas.microsoft.com/office/drawing/2014/main" id="{0EBA32CF-533F-3D4B-B6FE-7B51256C950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b="1"/>
              </a:p>
            </p:txBody>
          </p:sp>
          <p:sp>
            <p:nvSpPr>
              <p:cNvPr id="51" name="Arc 292">
                <a:extLst>
                  <a:ext uri="{FF2B5EF4-FFF2-40B4-BE49-F238E27FC236}">
                    <a16:creationId xmlns:a16="http://schemas.microsoft.com/office/drawing/2014/main" id="{4B82CA81-5A99-6144-9DB7-0922A850A7E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b="1"/>
              </a:p>
            </p:txBody>
          </p:sp>
          <p:sp>
            <p:nvSpPr>
              <p:cNvPr id="52" name="Arc 293">
                <a:extLst>
                  <a:ext uri="{FF2B5EF4-FFF2-40B4-BE49-F238E27FC236}">
                    <a16:creationId xmlns:a16="http://schemas.microsoft.com/office/drawing/2014/main" id="{0CEE3055-A8E2-7A4F-A015-CBF0333142A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b="1"/>
              </a:p>
            </p:txBody>
          </p:sp>
          <p:sp>
            <p:nvSpPr>
              <p:cNvPr id="53" name="Arc 294">
                <a:extLst>
                  <a:ext uri="{FF2B5EF4-FFF2-40B4-BE49-F238E27FC236}">
                    <a16:creationId xmlns:a16="http://schemas.microsoft.com/office/drawing/2014/main" id="{6335FD74-7A0C-EE4E-984B-9E8A604EEE2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b="1"/>
              </a:p>
            </p:txBody>
          </p:sp>
        </p:grpSp>
      </p:grpSp>
      <p:sp>
        <p:nvSpPr>
          <p:cNvPr id="67" name="TextBox 66">
            <a:extLst>
              <a:ext uri="{FF2B5EF4-FFF2-40B4-BE49-F238E27FC236}">
                <a16:creationId xmlns:a16="http://schemas.microsoft.com/office/drawing/2014/main" id="{0031FCDB-E33D-2643-995C-3A5FCF9EA6FD}"/>
              </a:ext>
            </a:extLst>
          </p:cNvPr>
          <p:cNvSpPr txBox="1"/>
          <p:nvPr/>
        </p:nvSpPr>
        <p:spPr>
          <a:xfrm>
            <a:off x="970577" y="1478444"/>
            <a:ext cx="1087913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400" dirty="0">
                <a:solidFill>
                  <a:srgbClr val="000000"/>
                </a:solidFill>
              </a:rPr>
              <a:t>T</a:t>
            </a:r>
            <a:r>
              <a:rPr lang="en-US" sz="1400" baseline="-25000" dirty="0">
                <a:solidFill>
                  <a:srgbClr val="000000"/>
                </a:solidFill>
              </a:rPr>
              <a:t>1</a:t>
            </a:r>
            <a:r>
              <a:rPr lang="en-US" sz="1400" dirty="0">
                <a:solidFill>
                  <a:srgbClr val="000000"/>
                </a:solidFill>
              </a:rPr>
              <a:t>, 14:4</a:t>
            </a:r>
            <a:endParaRPr lang="en-US" sz="1400" baseline="-25000" dirty="0">
              <a:solidFill>
                <a:srgbClr val="000000"/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B5A1CD97-9AE9-0449-A812-C0C9DAEC2F32}"/>
              </a:ext>
            </a:extLst>
          </p:cNvPr>
          <p:cNvSpPr txBox="1"/>
          <p:nvPr/>
        </p:nvSpPr>
        <p:spPr>
          <a:xfrm>
            <a:off x="1064243" y="4866783"/>
            <a:ext cx="713710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400" dirty="0">
                <a:solidFill>
                  <a:srgbClr val="000000"/>
                </a:solidFill>
              </a:rPr>
              <a:t>T</a:t>
            </a:r>
            <a:r>
              <a:rPr lang="en-US" sz="1400" baseline="-25000" dirty="0">
                <a:solidFill>
                  <a:srgbClr val="000000"/>
                </a:solidFill>
              </a:rPr>
              <a:t>3</a:t>
            </a:r>
            <a:r>
              <a:rPr lang="en-US" sz="1400" dirty="0">
                <a:solidFill>
                  <a:srgbClr val="000000"/>
                </a:solidFill>
              </a:rPr>
              <a:t>, 23:6</a:t>
            </a:r>
            <a:endParaRPr lang="en-US" sz="1400" baseline="-25000" dirty="0">
              <a:solidFill>
                <a:srgbClr val="000000"/>
              </a:solidFill>
            </a:endParaRP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6DA1FFAA-2C61-104D-9EA0-52F7B218FA2F}"/>
              </a:ext>
            </a:extLst>
          </p:cNvPr>
          <p:cNvGrpSpPr/>
          <p:nvPr/>
        </p:nvGrpSpPr>
        <p:grpSpPr>
          <a:xfrm>
            <a:off x="1205089" y="3684356"/>
            <a:ext cx="427602" cy="762000"/>
            <a:chOff x="2266478" y="2277813"/>
            <a:chExt cx="427602" cy="762000"/>
          </a:xfrm>
        </p:grpSpPr>
        <p:grpSp>
          <p:nvGrpSpPr>
            <p:cNvPr id="70" name="Group 267">
              <a:extLst>
                <a:ext uri="{FF2B5EF4-FFF2-40B4-BE49-F238E27FC236}">
                  <a16:creationId xmlns:a16="http://schemas.microsoft.com/office/drawing/2014/main" id="{F80AC956-AD1D-5F4E-B427-334EBD77341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66478" y="2277813"/>
              <a:ext cx="152400" cy="762000"/>
              <a:chOff x="3935" y="1728"/>
              <a:chExt cx="96" cy="480"/>
            </a:xfrm>
          </p:grpSpPr>
          <p:sp>
            <p:nvSpPr>
              <p:cNvPr id="85" name="Arc 268">
                <a:extLst>
                  <a:ext uri="{FF2B5EF4-FFF2-40B4-BE49-F238E27FC236}">
                    <a16:creationId xmlns:a16="http://schemas.microsoft.com/office/drawing/2014/main" id="{6428D9B9-6D5E-AC49-A89B-3DD8F6F5279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6" name="Arc 269">
                <a:extLst>
                  <a:ext uri="{FF2B5EF4-FFF2-40B4-BE49-F238E27FC236}">
                    <a16:creationId xmlns:a16="http://schemas.microsoft.com/office/drawing/2014/main" id="{33BCC765-919B-184C-949B-50BD560C4D9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7" name="Arc 270">
                <a:extLst>
                  <a:ext uri="{FF2B5EF4-FFF2-40B4-BE49-F238E27FC236}">
                    <a16:creationId xmlns:a16="http://schemas.microsoft.com/office/drawing/2014/main" id="{A7D2ADC5-C2F0-2740-85D7-2A10DA6375B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8" name="Arc 271">
                <a:extLst>
                  <a:ext uri="{FF2B5EF4-FFF2-40B4-BE49-F238E27FC236}">
                    <a16:creationId xmlns:a16="http://schemas.microsoft.com/office/drawing/2014/main" id="{E3B06B79-2874-F944-ADD9-6E913BB4566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9" name="Line 272">
                <a:extLst>
                  <a:ext uri="{FF2B5EF4-FFF2-40B4-BE49-F238E27FC236}">
                    <a16:creationId xmlns:a16="http://schemas.microsoft.com/office/drawing/2014/main" id="{08FBA86F-8819-CA46-B0D7-A54AB760554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0" name="Line 273">
                <a:extLst>
                  <a:ext uri="{FF2B5EF4-FFF2-40B4-BE49-F238E27FC236}">
                    <a16:creationId xmlns:a16="http://schemas.microsoft.com/office/drawing/2014/main" id="{309C6884-D5E8-004D-8AFD-71821C5BCF8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" name="Arc 274">
                <a:extLst>
                  <a:ext uri="{FF2B5EF4-FFF2-40B4-BE49-F238E27FC236}">
                    <a16:creationId xmlns:a16="http://schemas.microsoft.com/office/drawing/2014/main" id="{DB53773B-AF01-8F49-9E1E-3D8260AB3C3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2" name="Arc 275">
                <a:extLst>
                  <a:ext uri="{FF2B5EF4-FFF2-40B4-BE49-F238E27FC236}">
                    <a16:creationId xmlns:a16="http://schemas.microsoft.com/office/drawing/2014/main" id="{7DCBCB7D-5301-224C-9782-B9EDD37E3F7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3" name="Arc 276">
                <a:extLst>
                  <a:ext uri="{FF2B5EF4-FFF2-40B4-BE49-F238E27FC236}">
                    <a16:creationId xmlns:a16="http://schemas.microsoft.com/office/drawing/2014/main" id="{EDC922D4-CB11-2742-9836-CC9C1EE368E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4" name="Arc 277">
                <a:extLst>
                  <a:ext uri="{FF2B5EF4-FFF2-40B4-BE49-F238E27FC236}">
                    <a16:creationId xmlns:a16="http://schemas.microsoft.com/office/drawing/2014/main" id="{78C155B0-8EDB-9044-9A02-1DDE1A73BF1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5" name="Arc 278">
                <a:extLst>
                  <a:ext uri="{FF2B5EF4-FFF2-40B4-BE49-F238E27FC236}">
                    <a16:creationId xmlns:a16="http://schemas.microsoft.com/office/drawing/2014/main" id="{864EE12D-D8D3-3540-9DB4-8D44B9B394B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6" name="Arc 279">
                <a:extLst>
                  <a:ext uri="{FF2B5EF4-FFF2-40B4-BE49-F238E27FC236}">
                    <a16:creationId xmlns:a16="http://schemas.microsoft.com/office/drawing/2014/main" id="{6A23EF5F-E637-1A4E-849E-4CF67CC9DE3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7" name="Arc 280">
                <a:extLst>
                  <a:ext uri="{FF2B5EF4-FFF2-40B4-BE49-F238E27FC236}">
                    <a16:creationId xmlns:a16="http://schemas.microsoft.com/office/drawing/2014/main" id="{E3CD7F26-E0BE-7345-AD46-5596D890F52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71" name="Group 281">
              <a:extLst>
                <a:ext uri="{FF2B5EF4-FFF2-40B4-BE49-F238E27FC236}">
                  <a16:creationId xmlns:a16="http://schemas.microsoft.com/office/drawing/2014/main" id="{7B5F4D44-E12C-1448-B480-EF0EEAF299F5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2541680" y="2277813"/>
              <a:ext cx="152400" cy="762000"/>
              <a:chOff x="3935" y="1728"/>
              <a:chExt cx="96" cy="480"/>
            </a:xfrm>
          </p:grpSpPr>
          <p:sp>
            <p:nvSpPr>
              <p:cNvPr id="72" name="Arc 282">
                <a:extLst>
                  <a:ext uri="{FF2B5EF4-FFF2-40B4-BE49-F238E27FC236}">
                    <a16:creationId xmlns:a16="http://schemas.microsoft.com/office/drawing/2014/main" id="{2CBAC686-C2B8-A24E-89C3-AD3A63AE3F7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3" name="Arc 283">
                <a:extLst>
                  <a:ext uri="{FF2B5EF4-FFF2-40B4-BE49-F238E27FC236}">
                    <a16:creationId xmlns:a16="http://schemas.microsoft.com/office/drawing/2014/main" id="{7AF3192C-10E6-B549-816F-12616009294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" name="Arc 284">
                <a:extLst>
                  <a:ext uri="{FF2B5EF4-FFF2-40B4-BE49-F238E27FC236}">
                    <a16:creationId xmlns:a16="http://schemas.microsoft.com/office/drawing/2014/main" id="{C6CF80E8-03C5-A546-8D77-9D7D6CFD980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5" name="Arc 285">
                <a:extLst>
                  <a:ext uri="{FF2B5EF4-FFF2-40B4-BE49-F238E27FC236}">
                    <a16:creationId xmlns:a16="http://schemas.microsoft.com/office/drawing/2014/main" id="{3A7CC64C-6660-EF41-A1FD-D499B88150C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" name="Line 286">
                <a:extLst>
                  <a:ext uri="{FF2B5EF4-FFF2-40B4-BE49-F238E27FC236}">
                    <a16:creationId xmlns:a16="http://schemas.microsoft.com/office/drawing/2014/main" id="{4D1BADA2-F683-1D4E-9560-59E097A12E2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" name="Line 287">
                <a:extLst>
                  <a:ext uri="{FF2B5EF4-FFF2-40B4-BE49-F238E27FC236}">
                    <a16:creationId xmlns:a16="http://schemas.microsoft.com/office/drawing/2014/main" id="{07CD43CC-192F-314C-B109-14348CEB2AC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" name="Arc 288">
                <a:extLst>
                  <a:ext uri="{FF2B5EF4-FFF2-40B4-BE49-F238E27FC236}">
                    <a16:creationId xmlns:a16="http://schemas.microsoft.com/office/drawing/2014/main" id="{42FF77FC-442F-0C41-8F66-F38D93AB666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9" name="Arc 289">
                <a:extLst>
                  <a:ext uri="{FF2B5EF4-FFF2-40B4-BE49-F238E27FC236}">
                    <a16:creationId xmlns:a16="http://schemas.microsoft.com/office/drawing/2014/main" id="{DF8C8644-58D2-1B42-AA1F-05100C2F9C2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0" name="Arc 290">
                <a:extLst>
                  <a:ext uri="{FF2B5EF4-FFF2-40B4-BE49-F238E27FC236}">
                    <a16:creationId xmlns:a16="http://schemas.microsoft.com/office/drawing/2014/main" id="{01302EA6-A17F-FD4A-B7C6-E1585CCB2A9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1" name="Arc 291">
                <a:extLst>
                  <a:ext uri="{FF2B5EF4-FFF2-40B4-BE49-F238E27FC236}">
                    <a16:creationId xmlns:a16="http://schemas.microsoft.com/office/drawing/2014/main" id="{BD426326-E694-7441-A222-D14F74B0ED8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2" name="Arc 292">
                <a:extLst>
                  <a:ext uri="{FF2B5EF4-FFF2-40B4-BE49-F238E27FC236}">
                    <a16:creationId xmlns:a16="http://schemas.microsoft.com/office/drawing/2014/main" id="{754859E0-C472-2344-AB36-A0C1E14BC86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3" name="Arc 293">
                <a:extLst>
                  <a:ext uri="{FF2B5EF4-FFF2-40B4-BE49-F238E27FC236}">
                    <a16:creationId xmlns:a16="http://schemas.microsoft.com/office/drawing/2014/main" id="{E7A206CD-6A7B-B848-A2B2-7BBA8CC7470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4" name="Arc 294">
                <a:extLst>
                  <a:ext uri="{FF2B5EF4-FFF2-40B4-BE49-F238E27FC236}">
                    <a16:creationId xmlns:a16="http://schemas.microsoft.com/office/drawing/2014/main" id="{B03F65C3-FC31-9F47-809B-A87794B5A9B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98" name="TextBox 97">
            <a:extLst>
              <a:ext uri="{FF2B5EF4-FFF2-40B4-BE49-F238E27FC236}">
                <a16:creationId xmlns:a16="http://schemas.microsoft.com/office/drawing/2014/main" id="{AFA193B9-B721-C04C-BFF7-518626AA83BC}"/>
              </a:ext>
            </a:extLst>
          </p:cNvPr>
          <p:cNvSpPr txBox="1"/>
          <p:nvPr/>
        </p:nvSpPr>
        <p:spPr>
          <a:xfrm>
            <a:off x="1064243" y="3361044"/>
            <a:ext cx="713710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400" dirty="0">
                <a:solidFill>
                  <a:srgbClr val="000000"/>
                </a:solidFill>
              </a:rPr>
              <a:t>T</a:t>
            </a:r>
            <a:r>
              <a:rPr lang="en-US" sz="1400" baseline="-25000" dirty="0">
                <a:solidFill>
                  <a:srgbClr val="000000"/>
                </a:solidFill>
              </a:rPr>
              <a:t>2</a:t>
            </a:r>
            <a:r>
              <a:rPr lang="en-US" sz="1400" dirty="0">
                <a:solidFill>
                  <a:srgbClr val="000000"/>
                </a:solidFill>
              </a:rPr>
              <a:t>, 1:20</a:t>
            </a:r>
            <a:endParaRPr lang="en-US" sz="1400" baseline="-25000" dirty="0">
              <a:solidFill>
                <a:srgbClr val="000000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3EED66A-56F2-494C-BB12-2E8BBB011DE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54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A2E9A2-D878-584A-A0BB-403689EAD4DA}"/>
              </a:ext>
            </a:extLst>
          </p:cNvPr>
          <p:cNvSpPr txBox="1"/>
          <p:nvPr/>
        </p:nvSpPr>
        <p:spPr>
          <a:xfrm>
            <a:off x="2390559" y="975294"/>
            <a:ext cx="4991100" cy="584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285750" indent="-285750" defTabSz="457200" latinLnBrk="1" hangingPunct="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r>
              <a: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is driver matcher uses FT 37-43</a:t>
            </a:r>
          </a:p>
          <a:p>
            <a:pPr marL="285750" indent="-285750" defTabSz="457200" latinLnBrk="1" hangingPunct="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Measurement circuit below</a:t>
            </a:r>
            <a:endParaRPr lang="en-US" sz="16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A55500A-B2AF-614A-805F-2BE1EDFAABA6}"/>
              </a:ext>
            </a:extLst>
          </p:cNvPr>
          <p:cNvGrpSpPr/>
          <p:nvPr/>
        </p:nvGrpSpPr>
        <p:grpSpPr>
          <a:xfrm>
            <a:off x="2942626" y="1702850"/>
            <a:ext cx="3622074" cy="1028416"/>
            <a:chOff x="3835976" y="1702850"/>
            <a:chExt cx="3622074" cy="1028416"/>
          </a:xfrm>
        </p:grpSpPr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B067CFAB-D73C-C247-B23B-2EEDDA82F269}"/>
                </a:ext>
              </a:extLst>
            </p:cNvPr>
            <p:cNvGrpSpPr/>
            <p:nvPr/>
          </p:nvGrpSpPr>
          <p:grpSpPr>
            <a:xfrm>
              <a:off x="5425318" y="1770375"/>
              <a:ext cx="427602" cy="762000"/>
              <a:chOff x="2266478" y="2277813"/>
              <a:chExt cx="427602" cy="762000"/>
            </a:xfrm>
          </p:grpSpPr>
          <p:grpSp>
            <p:nvGrpSpPr>
              <p:cNvPr id="100" name="Group 267">
                <a:extLst>
                  <a:ext uri="{FF2B5EF4-FFF2-40B4-BE49-F238E27FC236}">
                    <a16:creationId xmlns:a16="http://schemas.microsoft.com/office/drawing/2014/main" id="{2C455E28-92B6-0A44-A819-33C188689C2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66478" y="2277813"/>
                <a:ext cx="152400" cy="762000"/>
                <a:chOff x="3935" y="1728"/>
                <a:chExt cx="96" cy="480"/>
              </a:xfrm>
            </p:grpSpPr>
            <p:sp>
              <p:nvSpPr>
                <p:cNvPr id="115" name="Arc 268">
                  <a:extLst>
                    <a:ext uri="{FF2B5EF4-FFF2-40B4-BE49-F238E27FC236}">
                      <a16:creationId xmlns:a16="http://schemas.microsoft.com/office/drawing/2014/main" id="{00588DB1-B384-F24F-91FA-DFCDC40CD66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6" name="Arc 269">
                  <a:extLst>
                    <a:ext uri="{FF2B5EF4-FFF2-40B4-BE49-F238E27FC236}">
                      <a16:creationId xmlns:a16="http://schemas.microsoft.com/office/drawing/2014/main" id="{B2D375AD-58EB-B340-B85E-985078493DE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7" name="Arc 270">
                  <a:extLst>
                    <a:ext uri="{FF2B5EF4-FFF2-40B4-BE49-F238E27FC236}">
                      <a16:creationId xmlns:a16="http://schemas.microsoft.com/office/drawing/2014/main" id="{BA973ADE-24B5-2F44-901E-38843B2DAE8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8" name="Arc 271">
                  <a:extLst>
                    <a:ext uri="{FF2B5EF4-FFF2-40B4-BE49-F238E27FC236}">
                      <a16:creationId xmlns:a16="http://schemas.microsoft.com/office/drawing/2014/main" id="{9E3FAEA4-1997-D241-80B3-B823CB73AD7C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9" name="Line 272">
                  <a:extLst>
                    <a:ext uri="{FF2B5EF4-FFF2-40B4-BE49-F238E27FC236}">
                      <a16:creationId xmlns:a16="http://schemas.microsoft.com/office/drawing/2014/main" id="{20E71AB4-1220-5C4D-8D72-39AE17FBEA94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20" name="Line 273">
                  <a:extLst>
                    <a:ext uri="{FF2B5EF4-FFF2-40B4-BE49-F238E27FC236}">
                      <a16:creationId xmlns:a16="http://schemas.microsoft.com/office/drawing/2014/main" id="{8C6FE8AA-FCE1-454F-8C96-CB9D74B90985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21" name="Arc 274">
                  <a:extLst>
                    <a:ext uri="{FF2B5EF4-FFF2-40B4-BE49-F238E27FC236}">
                      <a16:creationId xmlns:a16="http://schemas.microsoft.com/office/drawing/2014/main" id="{70B8C36C-6F03-A14C-98FC-89F447960D0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22" name="Arc 275">
                  <a:extLst>
                    <a:ext uri="{FF2B5EF4-FFF2-40B4-BE49-F238E27FC236}">
                      <a16:creationId xmlns:a16="http://schemas.microsoft.com/office/drawing/2014/main" id="{170A7FB0-6ED6-4D4E-B608-F2EE6D1D2CC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23" name="Arc 276">
                  <a:extLst>
                    <a:ext uri="{FF2B5EF4-FFF2-40B4-BE49-F238E27FC236}">
                      <a16:creationId xmlns:a16="http://schemas.microsoft.com/office/drawing/2014/main" id="{90246C89-BC35-8942-A4F6-4D7A0AB0C53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24" name="Arc 277">
                  <a:extLst>
                    <a:ext uri="{FF2B5EF4-FFF2-40B4-BE49-F238E27FC236}">
                      <a16:creationId xmlns:a16="http://schemas.microsoft.com/office/drawing/2014/main" id="{1C0680B6-88FA-B34C-9CEA-BD6431796AA5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25" name="Arc 278">
                  <a:extLst>
                    <a:ext uri="{FF2B5EF4-FFF2-40B4-BE49-F238E27FC236}">
                      <a16:creationId xmlns:a16="http://schemas.microsoft.com/office/drawing/2014/main" id="{397023C8-CD15-4C4B-BDF2-9D02C351F63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26" name="Arc 279">
                  <a:extLst>
                    <a:ext uri="{FF2B5EF4-FFF2-40B4-BE49-F238E27FC236}">
                      <a16:creationId xmlns:a16="http://schemas.microsoft.com/office/drawing/2014/main" id="{7F43DA05-B1A3-F74A-AFA3-14E9C87E10B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27" name="Arc 280">
                  <a:extLst>
                    <a:ext uri="{FF2B5EF4-FFF2-40B4-BE49-F238E27FC236}">
                      <a16:creationId xmlns:a16="http://schemas.microsoft.com/office/drawing/2014/main" id="{117509B9-7D17-0A4B-87CE-4B91C0BC6F5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01" name="Group 281">
                <a:extLst>
                  <a:ext uri="{FF2B5EF4-FFF2-40B4-BE49-F238E27FC236}">
                    <a16:creationId xmlns:a16="http://schemas.microsoft.com/office/drawing/2014/main" id="{332B695C-C24E-E647-A0BE-41B17E94E22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2541680" y="2277813"/>
                <a:ext cx="152400" cy="762000"/>
                <a:chOff x="3935" y="1728"/>
                <a:chExt cx="96" cy="480"/>
              </a:xfrm>
            </p:grpSpPr>
            <p:sp>
              <p:nvSpPr>
                <p:cNvPr id="102" name="Arc 282">
                  <a:extLst>
                    <a:ext uri="{FF2B5EF4-FFF2-40B4-BE49-F238E27FC236}">
                      <a16:creationId xmlns:a16="http://schemas.microsoft.com/office/drawing/2014/main" id="{E86744BF-2D12-7141-8068-F713A9E78D5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3" name="Arc 283">
                  <a:extLst>
                    <a:ext uri="{FF2B5EF4-FFF2-40B4-BE49-F238E27FC236}">
                      <a16:creationId xmlns:a16="http://schemas.microsoft.com/office/drawing/2014/main" id="{5944F8BB-0211-2840-A4E0-E5715B6CEC4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4" name="Arc 284">
                  <a:extLst>
                    <a:ext uri="{FF2B5EF4-FFF2-40B4-BE49-F238E27FC236}">
                      <a16:creationId xmlns:a16="http://schemas.microsoft.com/office/drawing/2014/main" id="{5BF5BE11-683C-A946-9F0D-23097948D2A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5" name="Arc 285">
                  <a:extLst>
                    <a:ext uri="{FF2B5EF4-FFF2-40B4-BE49-F238E27FC236}">
                      <a16:creationId xmlns:a16="http://schemas.microsoft.com/office/drawing/2014/main" id="{5B0838E6-C119-CA48-B752-7AC776CEE295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6" name="Line 286">
                  <a:extLst>
                    <a:ext uri="{FF2B5EF4-FFF2-40B4-BE49-F238E27FC236}">
                      <a16:creationId xmlns:a16="http://schemas.microsoft.com/office/drawing/2014/main" id="{EF2F3819-0C87-CB48-9C76-2A7C323E41A7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7" name="Line 287">
                  <a:extLst>
                    <a:ext uri="{FF2B5EF4-FFF2-40B4-BE49-F238E27FC236}">
                      <a16:creationId xmlns:a16="http://schemas.microsoft.com/office/drawing/2014/main" id="{C4AA54A0-9EC8-9C48-A887-69F5A433492F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8" name="Arc 288">
                  <a:extLst>
                    <a:ext uri="{FF2B5EF4-FFF2-40B4-BE49-F238E27FC236}">
                      <a16:creationId xmlns:a16="http://schemas.microsoft.com/office/drawing/2014/main" id="{89C9E373-3312-BE47-8F97-E98D1901DD7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9" name="Arc 289">
                  <a:extLst>
                    <a:ext uri="{FF2B5EF4-FFF2-40B4-BE49-F238E27FC236}">
                      <a16:creationId xmlns:a16="http://schemas.microsoft.com/office/drawing/2014/main" id="{6FAF0766-EE28-834A-9F55-CF98DEB900A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0" name="Arc 290">
                  <a:extLst>
                    <a:ext uri="{FF2B5EF4-FFF2-40B4-BE49-F238E27FC236}">
                      <a16:creationId xmlns:a16="http://schemas.microsoft.com/office/drawing/2014/main" id="{B02A487B-5DB4-4246-B2A4-C21A9F99F79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1" name="Arc 291">
                  <a:extLst>
                    <a:ext uri="{FF2B5EF4-FFF2-40B4-BE49-F238E27FC236}">
                      <a16:creationId xmlns:a16="http://schemas.microsoft.com/office/drawing/2014/main" id="{DEED3365-07CB-B347-A901-68FED12BB29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2" name="Arc 292">
                  <a:extLst>
                    <a:ext uri="{FF2B5EF4-FFF2-40B4-BE49-F238E27FC236}">
                      <a16:creationId xmlns:a16="http://schemas.microsoft.com/office/drawing/2014/main" id="{55BBA888-B94C-B147-AD04-617C5819A38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3" name="Arc 293">
                  <a:extLst>
                    <a:ext uri="{FF2B5EF4-FFF2-40B4-BE49-F238E27FC236}">
                      <a16:creationId xmlns:a16="http://schemas.microsoft.com/office/drawing/2014/main" id="{95B85500-CB46-4A42-8081-0E54E43482D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4" name="Arc 294">
                  <a:extLst>
                    <a:ext uri="{FF2B5EF4-FFF2-40B4-BE49-F238E27FC236}">
                      <a16:creationId xmlns:a16="http://schemas.microsoft.com/office/drawing/2014/main" id="{63EA268B-E7C0-014B-80A7-7317A680D08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4" name="TextBox 133">
                  <a:extLst>
                    <a:ext uri="{FF2B5EF4-FFF2-40B4-BE49-F238E27FC236}">
                      <a16:creationId xmlns:a16="http://schemas.microsoft.com/office/drawing/2014/main" id="{82D7ED00-BE18-9142-AE07-E1F44CFECB07}"/>
                    </a:ext>
                  </a:extLst>
                </p:cNvPr>
                <p:cNvSpPr txBox="1"/>
                <p:nvPr/>
              </p:nvSpPr>
              <p:spPr>
                <a:xfrm>
                  <a:off x="4320716" y="1835275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50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34" name="TextBox 133">
                  <a:extLst>
                    <a:ext uri="{FF2B5EF4-FFF2-40B4-BE49-F238E27FC236}">
                      <a16:creationId xmlns:a16="http://schemas.microsoft.com/office/drawing/2014/main" id="{82D7ED00-BE18-9142-AE07-E1F44CFECB0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20716" y="1835275"/>
                  <a:ext cx="543905" cy="307775"/>
                </a:xfrm>
                <a:prstGeom prst="rect">
                  <a:avLst/>
                </a:prstGeom>
                <a:blipFill>
                  <a:blip r:embed="rId3"/>
                  <a:stretch>
                    <a:fillRect l="-11364" t="-4000" b="-20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6" name="Freeform 135">
              <a:extLst>
                <a:ext uri="{FF2B5EF4-FFF2-40B4-BE49-F238E27FC236}">
                  <a16:creationId xmlns:a16="http://schemas.microsoft.com/office/drawing/2014/main" id="{B782EF79-341B-B348-BA57-49B36727B999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071091" y="1775481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37" name="Group 136">
              <a:extLst>
                <a:ext uri="{FF2B5EF4-FFF2-40B4-BE49-F238E27FC236}">
                  <a16:creationId xmlns:a16="http://schemas.microsoft.com/office/drawing/2014/main" id="{3D1C82E6-C40E-8748-9E11-7129B53A4D10}"/>
                </a:ext>
              </a:extLst>
            </p:cNvPr>
            <p:cNvGrpSpPr/>
            <p:nvPr/>
          </p:nvGrpSpPr>
          <p:grpSpPr>
            <a:xfrm>
              <a:off x="3835976" y="1972330"/>
              <a:ext cx="543906" cy="523218"/>
              <a:chOff x="7097485" y="3674605"/>
              <a:chExt cx="548640" cy="548640"/>
            </a:xfrm>
          </p:grpSpPr>
          <p:sp>
            <p:nvSpPr>
              <p:cNvPr id="138" name="Freeform 137">
                <a:extLst>
                  <a:ext uri="{FF2B5EF4-FFF2-40B4-BE49-F238E27FC236}">
                    <a16:creationId xmlns:a16="http://schemas.microsoft.com/office/drawing/2014/main" id="{FD05A6A7-E396-4742-8DF6-AB432CEDC1A8}"/>
                  </a:ext>
                </a:extLst>
              </p:cNvPr>
              <p:cNvSpPr/>
              <p:nvPr/>
            </p:nvSpPr>
            <p:spPr>
              <a:xfrm>
                <a:off x="7196744" y="3814776"/>
                <a:ext cx="294626" cy="299873"/>
              </a:xfrm>
              <a:custGeom>
                <a:avLst/>
                <a:gdLst>
                  <a:gd name="connsiteX0" fmla="*/ 0 w 586788"/>
                  <a:gd name="connsiteY0" fmla="*/ 227323 h 399320"/>
                  <a:gd name="connsiteX1" fmla="*/ 255182 w 586788"/>
                  <a:gd name="connsiteY1" fmla="*/ 4039 h 399320"/>
                  <a:gd name="connsiteX2" fmla="*/ 361507 w 586788"/>
                  <a:gd name="connsiteY2" fmla="*/ 397443 h 399320"/>
                  <a:gd name="connsiteX3" fmla="*/ 574158 w 586788"/>
                  <a:gd name="connsiteY3" fmla="*/ 152895 h 399320"/>
                  <a:gd name="connsiteX4" fmla="*/ 563526 w 586788"/>
                  <a:gd name="connsiteY4" fmla="*/ 152895 h 399320"/>
                  <a:gd name="connsiteX5" fmla="*/ 563526 w 586788"/>
                  <a:gd name="connsiteY5" fmla="*/ 152895 h 399320"/>
                  <a:gd name="connsiteX6" fmla="*/ 574158 w 586788"/>
                  <a:gd name="connsiteY6" fmla="*/ 152895 h 399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6788" h="399320">
                    <a:moveTo>
                      <a:pt x="0" y="227323"/>
                    </a:moveTo>
                    <a:cubicBezTo>
                      <a:pt x="97465" y="101504"/>
                      <a:pt x="194931" y="-24314"/>
                      <a:pt x="255182" y="4039"/>
                    </a:cubicBezTo>
                    <a:cubicBezTo>
                      <a:pt x="315433" y="32392"/>
                      <a:pt x="308344" y="372634"/>
                      <a:pt x="361507" y="397443"/>
                    </a:cubicBezTo>
                    <a:cubicBezTo>
                      <a:pt x="414670" y="422252"/>
                      <a:pt x="540488" y="193653"/>
                      <a:pt x="574158" y="152895"/>
                    </a:cubicBezTo>
                    <a:cubicBezTo>
                      <a:pt x="607828" y="112137"/>
                      <a:pt x="563526" y="152895"/>
                      <a:pt x="563526" y="152895"/>
                    </a:cubicBezTo>
                    <a:lnTo>
                      <a:pt x="563526" y="152895"/>
                    </a:lnTo>
                    <a:lnTo>
                      <a:pt x="574158" y="152895"/>
                    </a:lnTo>
                  </a:path>
                </a:pathLst>
              </a:cu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Oval 138">
                <a:extLst>
                  <a:ext uri="{FF2B5EF4-FFF2-40B4-BE49-F238E27FC236}">
                    <a16:creationId xmlns:a16="http://schemas.microsoft.com/office/drawing/2014/main" id="{F5CFBB11-3418-2E4A-9D8C-0F54DE384E47}"/>
                  </a:ext>
                </a:extLst>
              </p:cNvPr>
              <p:cNvSpPr/>
              <p:nvPr/>
            </p:nvSpPr>
            <p:spPr>
              <a:xfrm>
                <a:off x="7097485" y="3674605"/>
                <a:ext cx="548640" cy="548640"/>
              </a:xfrm>
              <a:prstGeom prst="ellips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40" name="Freeform 139">
              <a:extLst>
                <a:ext uri="{FF2B5EF4-FFF2-40B4-BE49-F238E27FC236}">
                  <a16:creationId xmlns:a16="http://schemas.microsoft.com/office/drawing/2014/main" id="{51A85666-601F-0949-9721-4135EED2B499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4407420" y="1398050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1" name="Freeform 140">
              <a:extLst>
                <a:ext uri="{FF2B5EF4-FFF2-40B4-BE49-F238E27FC236}">
                  <a16:creationId xmlns:a16="http://schemas.microsoft.com/office/drawing/2014/main" id="{FD52CC5F-EB73-C446-A3E8-76A956DE2D83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5050335" y="1398050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33BA6080-B8FB-1043-8252-BD8D239C7642}"/>
                </a:ext>
              </a:extLst>
            </p:cNvPr>
            <p:cNvCxnSpPr>
              <a:cxnSpLocks/>
            </p:cNvCxnSpPr>
            <p:nvPr/>
          </p:nvCxnSpPr>
          <p:spPr>
            <a:xfrm>
              <a:off x="4102620" y="1773518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74DD2873-4A84-4C47-83E0-18D3539F3541}"/>
                </a:ext>
              </a:extLst>
            </p:cNvPr>
            <p:cNvCxnSpPr>
              <a:cxnSpLocks/>
            </p:cNvCxnSpPr>
            <p:nvPr/>
          </p:nvCxnSpPr>
          <p:spPr>
            <a:xfrm>
              <a:off x="4121670" y="2487893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44" name="Freeform 143">
              <a:extLst>
                <a:ext uri="{FF2B5EF4-FFF2-40B4-BE49-F238E27FC236}">
                  <a16:creationId xmlns:a16="http://schemas.microsoft.com/office/drawing/2014/main" id="{87FB9104-C536-994A-9B09-EA4C82FF196C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4734998" y="2274066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27168B13-2584-8F4D-9F6F-D574F881A884}"/>
                </a:ext>
              </a:extLst>
            </p:cNvPr>
            <p:cNvCxnSpPr>
              <a:cxnSpLocks/>
            </p:cNvCxnSpPr>
            <p:nvPr/>
          </p:nvCxnSpPr>
          <p:spPr>
            <a:xfrm>
              <a:off x="4121671" y="2656216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586C12F0-1903-FA41-8C3C-F71D146357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47570" y="2656216"/>
              <a:ext cx="36576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8E2EC773-4381-1946-A8EB-2D3C52067497}"/>
                </a:ext>
              </a:extLst>
            </p:cNvPr>
            <p:cNvCxnSpPr>
              <a:cxnSpLocks/>
            </p:cNvCxnSpPr>
            <p:nvPr/>
          </p:nvCxnSpPr>
          <p:spPr>
            <a:xfrm>
              <a:off x="5502795" y="2487893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48" name="Freeform 147">
              <a:extLst>
                <a:ext uri="{FF2B5EF4-FFF2-40B4-BE49-F238E27FC236}">
                  <a16:creationId xmlns:a16="http://schemas.microsoft.com/office/drawing/2014/main" id="{287790BB-9FC9-0D44-B7F6-3904B24E65D6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718127" y="1775481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4590AEF5-280B-DB49-BE32-25C74ABB54EF}"/>
                </a:ext>
              </a:extLst>
            </p:cNvPr>
            <p:cNvSpPr/>
            <p:nvPr/>
          </p:nvSpPr>
          <p:spPr>
            <a:xfrm>
              <a:off x="7059611" y="174415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6EA17BE5-F589-5B47-B5C9-ED15D02A743B}"/>
                </a:ext>
              </a:extLst>
            </p:cNvPr>
            <p:cNvCxnSpPr>
              <a:cxnSpLocks/>
            </p:cNvCxnSpPr>
            <p:nvPr/>
          </p:nvCxnSpPr>
          <p:spPr>
            <a:xfrm>
              <a:off x="5779459" y="1776624"/>
              <a:ext cx="133571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81877180-94E8-DB4A-9D5A-35F5B6E8CAA7}"/>
                </a:ext>
              </a:extLst>
            </p:cNvPr>
            <p:cNvSpPr/>
            <p:nvPr/>
          </p:nvSpPr>
          <p:spPr>
            <a:xfrm>
              <a:off x="7050086" y="250615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69070E80-4FA1-034A-9CEF-3236B76332A2}"/>
                </a:ext>
              </a:extLst>
            </p:cNvPr>
            <p:cNvCxnSpPr>
              <a:cxnSpLocks/>
            </p:cNvCxnSpPr>
            <p:nvPr/>
          </p:nvCxnSpPr>
          <p:spPr>
            <a:xfrm>
              <a:off x="5769934" y="2523435"/>
              <a:ext cx="133571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6" name="TextBox 155">
                  <a:extLst>
                    <a:ext uri="{FF2B5EF4-FFF2-40B4-BE49-F238E27FC236}">
                      <a16:creationId xmlns:a16="http://schemas.microsoft.com/office/drawing/2014/main" id="{19662D6A-EA2A-4742-883D-0CA73943413E}"/>
                    </a:ext>
                  </a:extLst>
                </p:cNvPr>
                <p:cNvSpPr txBox="1"/>
                <p:nvPr/>
              </p:nvSpPr>
              <p:spPr>
                <a:xfrm>
                  <a:off x="4854583" y="1845263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200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56" name="TextBox 155">
                  <a:extLst>
                    <a:ext uri="{FF2B5EF4-FFF2-40B4-BE49-F238E27FC236}">
                      <a16:creationId xmlns:a16="http://schemas.microsoft.com/office/drawing/2014/main" id="{19662D6A-EA2A-4742-883D-0CA73943413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54583" y="1845263"/>
                  <a:ext cx="543905" cy="307775"/>
                </a:xfrm>
                <a:prstGeom prst="rect">
                  <a:avLst/>
                </a:prstGeom>
                <a:blipFill>
                  <a:blip r:embed="rId4"/>
                  <a:stretch>
                    <a:fillRect l="-13953" t="-4000" b="-20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7" name="TextBox 156">
                  <a:extLst>
                    <a:ext uri="{FF2B5EF4-FFF2-40B4-BE49-F238E27FC236}">
                      <a16:creationId xmlns:a16="http://schemas.microsoft.com/office/drawing/2014/main" id="{7920FD52-9FFE-EF4F-941B-F87D2085E014}"/>
                    </a:ext>
                  </a:extLst>
                </p:cNvPr>
                <p:cNvSpPr txBox="1"/>
                <p:nvPr/>
              </p:nvSpPr>
              <p:spPr>
                <a:xfrm>
                  <a:off x="4596941" y="2282950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1K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57" name="TextBox 156">
                  <a:extLst>
                    <a:ext uri="{FF2B5EF4-FFF2-40B4-BE49-F238E27FC236}">
                      <a16:creationId xmlns:a16="http://schemas.microsoft.com/office/drawing/2014/main" id="{7920FD52-9FFE-EF4F-941B-F87D2085E01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96941" y="2282950"/>
                  <a:ext cx="543905" cy="307775"/>
                </a:xfrm>
                <a:prstGeom prst="rect">
                  <a:avLst/>
                </a:prstGeom>
                <a:blipFill>
                  <a:blip r:embed="rId5"/>
                  <a:stretch>
                    <a:fillRect l="-11364" b="-19231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8" name="TextBox 157">
                  <a:extLst>
                    <a:ext uri="{FF2B5EF4-FFF2-40B4-BE49-F238E27FC236}">
                      <a16:creationId xmlns:a16="http://schemas.microsoft.com/office/drawing/2014/main" id="{5B7D5F73-2D16-624F-A92E-A3DE30D08C72}"/>
                    </a:ext>
                  </a:extLst>
                </p:cNvPr>
                <p:cNvSpPr txBox="1"/>
                <p:nvPr/>
              </p:nvSpPr>
              <p:spPr>
                <a:xfrm>
                  <a:off x="6209295" y="2007422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100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58" name="TextBox 157">
                  <a:extLst>
                    <a:ext uri="{FF2B5EF4-FFF2-40B4-BE49-F238E27FC236}">
                      <a16:creationId xmlns:a16="http://schemas.microsoft.com/office/drawing/2014/main" id="{5B7D5F73-2D16-624F-A92E-A3DE30D08C7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09295" y="2007422"/>
                  <a:ext cx="543905" cy="307775"/>
                </a:xfrm>
                <a:prstGeom prst="rect">
                  <a:avLst/>
                </a:prstGeom>
                <a:blipFill>
                  <a:blip r:embed="rId6"/>
                  <a:stretch>
                    <a:fillRect l="-11364" t="-3846" b="-19231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9" name="TextBox 158">
                  <a:extLst>
                    <a:ext uri="{FF2B5EF4-FFF2-40B4-BE49-F238E27FC236}">
                      <a16:creationId xmlns:a16="http://schemas.microsoft.com/office/drawing/2014/main" id="{5112888A-89BE-D040-9502-B2549D365C93}"/>
                    </a:ext>
                  </a:extLst>
                </p:cNvPr>
                <p:cNvSpPr txBox="1"/>
                <p:nvPr/>
              </p:nvSpPr>
              <p:spPr>
                <a:xfrm>
                  <a:off x="6914145" y="2016947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50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59" name="TextBox 158">
                  <a:extLst>
                    <a:ext uri="{FF2B5EF4-FFF2-40B4-BE49-F238E27FC236}">
                      <a16:creationId xmlns:a16="http://schemas.microsoft.com/office/drawing/2014/main" id="{5112888A-89BE-D040-9502-B2549D365C9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14145" y="2016947"/>
                  <a:ext cx="543905" cy="307775"/>
                </a:xfrm>
                <a:prstGeom prst="rect">
                  <a:avLst/>
                </a:prstGeom>
                <a:blipFill>
                  <a:blip r:embed="rId7"/>
                  <a:stretch>
                    <a:fillRect l="-13953" t="-4000" b="-24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60" name="TextBox 159">
            <a:extLst>
              <a:ext uri="{FF2B5EF4-FFF2-40B4-BE49-F238E27FC236}">
                <a16:creationId xmlns:a16="http://schemas.microsoft.com/office/drawing/2014/main" id="{8D57FB0F-3309-3D4E-A6FD-4495A870E5EA}"/>
              </a:ext>
            </a:extLst>
          </p:cNvPr>
          <p:cNvSpPr txBox="1"/>
          <p:nvPr/>
        </p:nvSpPr>
        <p:spPr>
          <a:xfrm>
            <a:off x="2096563" y="2909543"/>
            <a:ext cx="4991100" cy="584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285750" indent="-285750" defTabSz="457200" latinLnBrk="1" hangingPunct="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r>
              <a:rPr lang="en-US" sz="1600" baseline="-25000" dirty="0">
                <a:solidFill>
                  <a:srgbClr val="000000"/>
                </a:solidFill>
              </a:rPr>
              <a:t>2</a:t>
            </a:r>
            <a:r>
              <a: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is RF matcher uses FT 37-61</a:t>
            </a:r>
          </a:p>
          <a:p>
            <a:pPr marL="285750" indent="-285750" defTabSz="457200" latinLnBrk="1" hangingPunct="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Measurement circuit below</a:t>
            </a:r>
            <a:endParaRPr lang="en-US" sz="16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2F26605D-1EF3-F445-BAC3-D6C36280706E}"/>
              </a:ext>
            </a:extLst>
          </p:cNvPr>
          <p:cNvSpPr txBox="1"/>
          <p:nvPr/>
        </p:nvSpPr>
        <p:spPr>
          <a:xfrm>
            <a:off x="2255245" y="4810822"/>
            <a:ext cx="4991100" cy="584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285750" indent="-285750" defTabSz="457200" latinLnBrk="1" hangingPunct="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r>
              <a: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is IF matcher uses FT 37-61</a:t>
            </a:r>
          </a:p>
          <a:p>
            <a:pPr marL="285750" indent="-285750" defTabSz="457200" latinLnBrk="1" hangingPunct="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Measurement circuit below</a:t>
            </a:r>
            <a:endParaRPr lang="en-US" sz="16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63298AF-E55B-184A-9B91-5274C789CED4}"/>
              </a:ext>
            </a:extLst>
          </p:cNvPr>
          <p:cNvGrpSpPr/>
          <p:nvPr/>
        </p:nvGrpSpPr>
        <p:grpSpPr>
          <a:xfrm>
            <a:off x="2914051" y="3049038"/>
            <a:ext cx="3828648" cy="1532436"/>
            <a:chOff x="3807401" y="3049038"/>
            <a:chExt cx="3828648" cy="1532436"/>
          </a:xfrm>
        </p:grpSpPr>
        <p:grpSp>
          <p:nvGrpSpPr>
            <p:cNvPr id="162" name="Group 161">
              <a:extLst>
                <a:ext uri="{FF2B5EF4-FFF2-40B4-BE49-F238E27FC236}">
                  <a16:creationId xmlns:a16="http://schemas.microsoft.com/office/drawing/2014/main" id="{89E29737-4F6C-4946-A3E7-D20824E28EEE}"/>
                </a:ext>
              </a:extLst>
            </p:cNvPr>
            <p:cNvGrpSpPr/>
            <p:nvPr/>
          </p:nvGrpSpPr>
          <p:grpSpPr>
            <a:xfrm>
              <a:off x="5396743" y="3681076"/>
              <a:ext cx="427602" cy="762000"/>
              <a:chOff x="2266478" y="2277813"/>
              <a:chExt cx="427602" cy="762000"/>
            </a:xfrm>
          </p:grpSpPr>
          <p:grpSp>
            <p:nvGrpSpPr>
              <p:cNvPr id="163" name="Group 267">
                <a:extLst>
                  <a:ext uri="{FF2B5EF4-FFF2-40B4-BE49-F238E27FC236}">
                    <a16:creationId xmlns:a16="http://schemas.microsoft.com/office/drawing/2014/main" id="{CA2A8B5D-9F92-804B-BA89-8AFFC5267F4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66478" y="2277813"/>
                <a:ext cx="152400" cy="762000"/>
                <a:chOff x="3935" y="1728"/>
                <a:chExt cx="96" cy="480"/>
              </a:xfrm>
            </p:grpSpPr>
            <p:sp>
              <p:nvSpPr>
                <p:cNvPr id="179" name="Arc 268">
                  <a:extLst>
                    <a:ext uri="{FF2B5EF4-FFF2-40B4-BE49-F238E27FC236}">
                      <a16:creationId xmlns:a16="http://schemas.microsoft.com/office/drawing/2014/main" id="{D93CF0DC-1A2D-C547-AF13-A6496376ADD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0" name="Arc 269">
                  <a:extLst>
                    <a:ext uri="{FF2B5EF4-FFF2-40B4-BE49-F238E27FC236}">
                      <a16:creationId xmlns:a16="http://schemas.microsoft.com/office/drawing/2014/main" id="{0D29B2B6-D725-2448-97D7-EC7CEE4FD63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1" name="Arc 270">
                  <a:extLst>
                    <a:ext uri="{FF2B5EF4-FFF2-40B4-BE49-F238E27FC236}">
                      <a16:creationId xmlns:a16="http://schemas.microsoft.com/office/drawing/2014/main" id="{B43FBF0F-98F3-8B4B-8B62-55101A93221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2" name="Arc 271">
                  <a:extLst>
                    <a:ext uri="{FF2B5EF4-FFF2-40B4-BE49-F238E27FC236}">
                      <a16:creationId xmlns:a16="http://schemas.microsoft.com/office/drawing/2014/main" id="{A554C228-179A-DF42-A600-CAC337AA176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3" name="Line 272">
                  <a:extLst>
                    <a:ext uri="{FF2B5EF4-FFF2-40B4-BE49-F238E27FC236}">
                      <a16:creationId xmlns:a16="http://schemas.microsoft.com/office/drawing/2014/main" id="{C4F72FE8-BD58-DE41-9CF9-56621D01D7C9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4" name="Line 273">
                  <a:extLst>
                    <a:ext uri="{FF2B5EF4-FFF2-40B4-BE49-F238E27FC236}">
                      <a16:creationId xmlns:a16="http://schemas.microsoft.com/office/drawing/2014/main" id="{769847CD-87C9-064B-838F-5A38D51931E8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5" name="Arc 274">
                  <a:extLst>
                    <a:ext uri="{FF2B5EF4-FFF2-40B4-BE49-F238E27FC236}">
                      <a16:creationId xmlns:a16="http://schemas.microsoft.com/office/drawing/2014/main" id="{5EC14B7D-98B3-DB4B-A033-75DFF946F67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6" name="Arc 275">
                  <a:extLst>
                    <a:ext uri="{FF2B5EF4-FFF2-40B4-BE49-F238E27FC236}">
                      <a16:creationId xmlns:a16="http://schemas.microsoft.com/office/drawing/2014/main" id="{8538A4B1-38AA-9247-A624-66B003E0D37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7" name="Arc 276">
                  <a:extLst>
                    <a:ext uri="{FF2B5EF4-FFF2-40B4-BE49-F238E27FC236}">
                      <a16:creationId xmlns:a16="http://schemas.microsoft.com/office/drawing/2014/main" id="{3D75F49B-6C9D-694E-96A1-632EFB48E0DC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8" name="Arc 277">
                  <a:extLst>
                    <a:ext uri="{FF2B5EF4-FFF2-40B4-BE49-F238E27FC236}">
                      <a16:creationId xmlns:a16="http://schemas.microsoft.com/office/drawing/2014/main" id="{E8E4C35E-B6F0-9447-B963-C74FFF282888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9" name="Arc 278">
                  <a:extLst>
                    <a:ext uri="{FF2B5EF4-FFF2-40B4-BE49-F238E27FC236}">
                      <a16:creationId xmlns:a16="http://schemas.microsoft.com/office/drawing/2014/main" id="{5A362929-C6D1-664D-B67C-61F1966E105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0" name="Arc 279">
                  <a:extLst>
                    <a:ext uri="{FF2B5EF4-FFF2-40B4-BE49-F238E27FC236}">
                      <a16:creationId xmlns:a16="http://schemas.microsoft.com/office/drawing/2014/main" id="{CF1EFC78-9C28-2145-9160-E4B190ACC95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1" name="Arc 280">
                  <a:extLst>
                    <a:ext uri="{FF2B5EF4-FFF2-40B4-BE49-F238E27FC236}">
                      <a16:creationId xmlns:a16="http://schemas.microsoft.com/office/drawing/2014/main" id="{D87FB5D6-3B6C-F343-B006-9900577C4EF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64" name="Group 281">
                <a:extLst>
                  <a:ext uri="{FF2B5EF4-FFF2-40B4-BE49-F238E27FC236}">
                    <a16:creationId xmlns:a16="http://schemas.microsoft.com/office/drawing/2014/main" id="{EC83AE3D-12BF-0C42-A290-96F2021BAF4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2541680" y="2277813"/>
                <a:ext cx="152400" cy="762000"/>
                <a:chOff x="3935" y="1728"/>
                <a:chExt cx="96" cy="480"/>
              </a:xfrm>
            </p:grpSpPr>
            <p:sp>
              <p:nvSpPr>
                <p:cNvPr id="165" name="Arc 282">
                  <a:extLst>
                    <a:ext uri="{FF2B5EF4-FFF2-40B4-BE49-F238E27FC236}">
                      <a16:creationId xmlns:a16="http://schemas.microsoft.com/office/drawing/2014/main" id="{04A93BA3-86CC-1548-9B5A-6F8D15BC989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7" name="Arc 283">
                  <a:extLst>
                    <a:ext uri="{FF2B5EF4-FFF2-40B4-BE49-F238E27FC236}">
                      <a16:creationId xmlns:a16="http://schemas.microsoft.com/office/drawing/2014/main" id="{125B7482-C868-B445-BDFB-040457BF121C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8" name="Arc 284">
                  <a:extLst>
                    <a:ext uri="{FF2B5EF4-FFF2-40B4-BE49-F238E27FC236}">
                      <a16:creationId xmlns:a16="http://schemas.microsoft.com/office/drawing/2014/main" id="{79ABDE34-4572-6C4B-9F3A-65DC3765CEB8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9" name="Arc 285">
                  <a:extLst>
                    <a:ext uri="{FF2B5EF4-FFF2-40B4-BE49-F238E27FC236}">
                      <a16:creationId xmlns:a16="http://schemas.microsoft.com/office/drawing/2014/main" id="{256F05B9-53B3-3D47-807A-EEBEF1498C2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70" name="Line 286">
                  <a:extLst>
                    <a:ext uri="{FF2B5EF4-FFF2-40B4-BE49-F238E27FC236}">
                      <a16:creationId xmlns:a16="http://schemas.microsoft.com/office/drawing/2014/main" id="{E56B3769-B0A4-4A49-93AB-E4BF4DA8C400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71" name="Line 287">
                  <a:extLst>
                    <a:ext uri="{FF2B5EF4-FFF2-40B4-BE49-F238E27FC236}">
                      <a16:creationId xmlns:a16="http://schemas.microsoft.com/office/drawing/2014/main" id="{A9DA0A02-3E3B-E241-A606-27E587A91079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72" name="Arc 288">
                  <a:extLst>
                    <a:ext uri="{FF2B5EF4-FFF2-40B4-BE49-F238E27FC236}">
                      <a16:creationId xmlns:a16="http://schemas.microsoft.com/office/drawing/2014/main" id="{2AD65559-B8D2-6D47-B82B-58D1FA19C70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73" name="Arc 289">
                  <a:extLst>
                    <a:ext uri="{FF2B5EF4-FFF2-40B4-BE49-F238E27FC236}">
                      <a16:creationId xmlns:a16="http://schemas.microsoft.com/office/drawing/2014/main" id="{4470F96C-C9A0-2242-B4FE-EBDF854FE8B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74" name="Arc 290">
                  <a:extLst>
                    <a:ext uri="{FF2B5EF4-FFF2-40B4-BE49-F238E27FC236}">
                      <a16:creationId xmlns:a16="http://schemas.microsoft.com/office/drawing/2014/main" id="{5B0841CC-7444-C348-8CA9-16B7FF5810C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75" name="Arc 291">
                  <a:extLst>
                    <a:ext uri="{FF2B5EF4-FFF2-40B4-BE49-F238E27FC236}">
                      <a16:creationId xmlns:a16="http://schemas.microsoft.com/office/drawing/2014/main" id="{C84318DA-6059-454A-B4B6-7495E258E78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76" name="Arc 292">
                  <a:extLst>
                    <a:ext uri="{FF2B5EF4-FFF2-40B4-BE49-F238E27FC236}">
                      <a16:creationId xmlns:a16="http://schemas.microsoft.com/office/drawing/2014/main" id="{962C8BEE-F5E6-7D4C-ADD4-2ECEE3B867C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77" name="Arc 293">
                  <a:extLst>
                    <a:ext uri="{FF2B5EF4-FFF2-40B4-BE49-F238E27FC236}">
                      <a16:creationId xmlns:a16="http://schemas.microsoft.com/office/drawing/2014/main" id="{07A2780D-BF5D-CD46-9160-E202B10886C8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78" name="Arc 294">
                  <a:extLst>
                    <a:ext uri="{FF2B5EF4-FFF2-40B4-BE49-F238E27FC236}">
                      <a16:creationId xmlns:a16="http://schemas.microsoft.com/office/drawing/2014/main" id="{0A1383A4-65C2-8244-BADF-FA5539CA383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2" name="TextBox 191">
                  <a:extLst>
                    <a:ext uri="{FF2B5EF4-FFF2-40B4-BE49-F238E27FC236}">
                      <a16:creationId xmlns:a16="http://schemas.microsoft.com/office/drawing/2014/main" id="{F2760B4E-A172-4D4D-8A18-DA036C9E9648}"/>
                    </a:ext>
                  </a:extLst>
                </p:cNvPr>
                <p:cNvSpPr txBox="1"/>
                <p:nvPr/>
              </p:nvSpPr>
              <p:spPr>
                <a:xfrm>
                  <a:off x="4292141" y="3745976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50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92" name="TextBox 191">
                  <a:extLst>
                    <a:ext uri="{FF2B5EF4-FFF2-40B4-BE49-F238E27FC236}">
                      <a16:creationId xmlns:a16="http://schemas.microsoft.com/office/drawing/2014/main" id="{F2760B4E-A172-4D4D-8A18-DA036C9E964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92141" y="3745976"/>
                  <a:ext cx="543905" cy="307775"/>
                </a:xfrm>
                <a:prstGeom prst="rect">
                  <a:avLst/>
                </a:prstGeom>
                <a:blipFill>
                  <a:blip r:embed="rId8"/>
                  <a:stretch>
                    <a:fillRect l="-11364" b="-19231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94" name="Group 193">
              <a:extLst>
                <a:ext uri="{FF2B5EF4-FFF2-40B4-BE49-F238E27FC236}">
                  <a16:creationId xmlns:a16="http://schemas.microsoft.com/office/drawing/2014/main" id="{1E80A005-7342-ED40-B4C8-EF89A8185516}"/>
                </a:ext>
              </a:extLst>
            </p:cNvPr>
            <p:cNvGrpSpPr/>
            <p:nvPr/>
          </p:nvGrpSpPr>
          <p:grpSpPr>
            <a:xfrm>
              <a:off x="3807401" y="3883031"/>
              <a:ext cx="543906" cy="523218"/>
              <a:chOff x="7097485" y="3674605"/>
              <a:chExt cx="548640" cy="548640"/>
            </a:xfrm>
          </p:grpSpPr>
          <p:sp>
            <p:nvSpPr>
              <p:cNvPr id="195" name="Freeform 194">
                <a:extLst>
                  <a:ext uri="{FF2B5EF4-FFF2-40B4-BE49-F238E27FC236}">
                    <a16:creationId xmlns:a16="http://schemas.microsoft.com/office/drawing/2014/main" id="{9AC2A5DC-D992-364D-8544-526858349FB7}"/>
                  </a:ext>
                </a:extLst>
              </p:cNvPr>
              <p:cNvSpPr/>
              <p:nvPr/>
            </p:nvSpPr>
            <p:spPr>
              <a:xfrm>
                <a:off x="7196744" y="3814776"/>
                <a:ext cx="294626" cy="299873"/>
              </a:xfrm>
              <a:custGeom>
                <a:avLst/>
                <a:gdLst>
                  <a:gd name="connsiteX0" fmla="*/ 0 w 586788"/>
                  <a:gd name="connsiteY0" fmla="*/ 227323 h 399320"/>
                  <a:gd name="connsiteX1" fmla="*/ 255182 w 586788"/>
                  <a:gd name="connsiteY1" fmla="*/ 4039 h 399320"/>
                  <a:gd name="connsiteX2" fmla="*/ 361507 w 586788"/>
                  <a:gd name="connsiteY2" fmla="*/ 397443 h 399320"/>
                  <a:gd name="connsiteX3" fmla="*/ 574158 w 586788"/>
                  <a:gd name="connsiteY3" fmla="*/ 152895 h 399320"/>
                  <a:gd name="connsiteX4" fmla="*/ 563526 w 586788"/>
                  <a:gd name="connsiteY4" fmla="*/ 152895 h 399320"/>
                  <a:gd name="connsiteX5" fmla="*/ 563526 w 586788"/>
                  <a:gd name="connsiteY5" fmla="*/ 152895 h 399320"/>
                  <a:gd name="connsiteX6" fmla="*/ 574158 w 586788"/>
                  <a:gd name="connsiteY6" fmla="*/ 152895 h 399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6788" h="399320">
                    <a:moveTo>
                      <a:pt x="0" y="227323"/>
                    </a:moveTo>
                    <a:cubicBezTo>
                      <a:pt x="97465" y="101504"/>
                      <a:pt x="194931" y="-24314"/>
                      <a:pt x="255182" y="4039"/>
                    </a:cubicBezTo>
                    <a:cubicBezTo>
                      <a:pt x="315433" y="32392"/>
                      <a:pt x="308344" y="372634"/>
                      <a:pt x="361507" y="397443"/>
                    </a:cubicBezTo>
                    <a:cubicBezTo>
                      <a:pt x="414670" y="422252"/>
                      <a:pt x="540488" y="193653"/>
                      <a:pt x="574158" y="152895"/>
                    </a:cubicBezTo>
                    <a:cubicBezTo>
                      <a:pt x="607828" y="112137"/>
                      <a:pt x="563526" y="152895"/>
                      <a:pt x="563526" y="152895"/>
                    </a:cubicBezTo>
                    <a:lnTo>
                      <a:pt x="563526" y="152895"/>
                    </a:lnTo>
                    <a:lnTo>
                      <a:pt x="574158" y="152895"/>
                    </a:lnTo>
                  </a:path>
                </a:pathLst>
              </a:cu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6" name="Oval 195">
                <a:extLst>
                  <a:ext uri="{FF2B5EF4-FFF2-40B4-BE49-F238E27FC236}">
                    <a16:creationId xmlns:a16="http://schemas.microsoft.com/office/drawing/2014/main" id="{C1744114-292A-E742-AA2F-DDBE840F8879}"/>
                  </a:ext>
                </a:extLst>
              </p:cNvPr>
              <p:cNvSpPr/>
              <p:nvPr/>
            </p:nvSpPr>
            <p:spPr>
              <a:xfrm>
                <a:off x="7097485" y="3674605"/>
                <a:ext cx="548640" cy="548640"/>
              </a:xfrm>
              <a:prstGeom prst="ellips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97" name="Freeform 196">
              <a:extLst>
                <a:ext uri="{FF2B5EF4-FFF2-40B4-BE49-F238E27FC236}">
                  <a16:creationId xmlns:a16="http://schemas.microsoft.com/office/drawing/2014/main" id="{BCE64A8A-3FF0-7A44-BEF4-D74A25053D0B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4378845" y="3308401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2D222C42-52E5-D54B-BEBE-62E2F23EC29A}"/>
                </a:ext>
              </a:extLst>
            </p:cNvPr>
            <p:cNvCxnSpPr>
              <a:cxnSpLocks/>
            </p:cNvCxnSpPr>
            <p:nvPr/>
          </p:nvCxnSpPr>
          <p:spPr>
            <a:xfrm>
              <a:off x="4074045" y="3684219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2D364816-DFE0-5044-8866-1386A63D5B47}"/>
                </a:ext>
              </a:extLst>
            </p:cNvPr>
            <p:cNvCxnSpPr>
              <a:cxnSpLocks/>
            </p:cNvCxnSpPr>
            <p:nvPr/>
          </p:nvCxnSpPr>
          <p:spPr>
            <a:xfrm>
              <a:off x="4093095" y="4398594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1DA6E5D5-BD3A-B54F-ACAE-26468E541D2D}"/>
                </a:ext>
              </a:extLst>
            </p:cNvPr>
            <p:cNvCxnSpPr>
              <a:cxnSpLocks/>
            </p:cNvCxnSpPr>
            <p:nvPr/>
          </p:nvCxnSpPr>
          <p:spPr>
            <a:xfrm>
              <a:off x="4083569" y="4566917"/>
              <a:ext cx="140817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6033E74B-E672-FC47-8C2D-19B2EF2919D9}"/>
                </a:ext>
              </a:extLst>
            </p:cNvPr>
            <p:cNvCxnSpPr>
              <a:cxnSpLocks/>
            </p:cNvCxnSpPr>
            <p:nvPr/>
          </p:nvCxnSpPr>
          <p:spPr>
            <a:xfrm>
              <a:off x="5474220" y="4398594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05" name="Freeform 204">
              <a:extLst>
                <a:ext uri="{FF2B5EF4-FFF2-40B4-BE49-F238E27FC236}">
                  <a16:creationId xmlns:a16="http://schemas.microsoft.com/office/drawing/2014/main" id="{C511EF3C-F24E-D746-89C5-390343574204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701909" y="3690375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5ABDB340-D396-A544-B378-4B791EF7DF41}"/>
                </a:ext>
              </a:extLst>
            </p:cNvPr>
            <p:cNvSpPr/>
            <p:nvPr/>
          </p:nvSpPr>
          <p:spPr>
            <a:xfrm>
              <a:off x="7031036" y="363606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FF8359AB-D297-8F4D-8847-4F51BF4CD24A}"/>
                </a:ext>
              </a:extLst>
            </p:cNvPr>
            <p:cNvSpPr/>
            <p:nvPr/>
          </p:nvSpPr>
          <p:spPr>
            <a:xfrm>
              <a:off x="7021511" y="440053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908FC9CF-AEDD-5840-A416-CDB831EDAAD5}"/>
                </a:ext>
              </a:extLst>
            </p:cNvPr>
            <p:cNvCxnSpPr>
              <a:cxnSpLocks/>
            </p:cNvCxnSpPr>
            <p:nvPr/>
          </p:nvCxnSpPr>
          <p:spPr>
            <a:xfrm>
              <a:off x="5741359" y="4442522"/>
              <a:ext cx="133571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3" name="TextBox 212">
                  <a:extLst>
                    <a:ext uri="{FF2B5EF4-FFF2-40B4-BE49-F238E27FC236}">
                      <a16:creationId xmlns:a16="http://schemas.microsoft.com/office/drawing/2014/main" id="{22AE8805-3951-9440-A078-4F382B5F82C9}"/>
                    </a:ext>
                  </a:extLst>
                </p:cNvPr>
                <p:cNvSpPr txBox="1"/>
                <p:nvPr/>
              </p:nvSpPr>
              <p:spPr>
                <a:xfrm>
                  <a:off x="6885570" y="3927648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1.5K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213" name="TextBox 212">
                  <a:extLst>
                    <a:ext uri="{FF2B5EF4-FFF2-40B4-BE49-F238E27FC236}">
                      <a16:creationId xmlns:a16="http://schemas.microsoft.com/office/drawing/2014/main" id="{22AE8805-3951-9440-A078-4F382B5F82C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85570" y="3927648"/>
                  <a:ext cx="543905" cy="307775"/>
                </a:xfrm>
                <a:prstGeom prst="rect">
                  <a:avLst/>
                </a:prstGeom>
                <a:blipFill>
                  <a:blip r:embed="rId9"/>
                  <a:stretch>
                    <a:fillRect l="-11364" t="-4000" b="-20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67A77BB3-6D3D-5744-AD3E-8F55B87916D2}"/>
                </a:ext>
              </a:extLst>
            </p:cNvPr>
            <p:cNvCxnSpPr>
              <a:cxnSpLocks/>
            </p:cNvCxnSpPr>
            <p:nvPr/>
          </p:nvCxnSpPr>
          <p:spPr>
            <a:xfrm>
              <a:off x="4805253" y="3693744"/>
              <a:ext cx="67665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215" name="Group 210">
              <a:extLst>
                <a:ext uri="{FF2B5EF4-FFF2-40B4-BE49-F238E27FC236}">
                  <a16:creationId xmlns:a16="http://schemas.microsoft.com/office/drawing/2014/main" id="{049A2158-743E-D549-8262-DFDB3F3F41F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879826" y="3676055"/>
              <a:ext cx="304800" cy="762000"/>
              <a:chOff x="3216" y="1728"/>
              <a:chExt cx="192" cy="480"/>
            </a:xfrm>
          </p:grpSpPr>
          <p:sp>
            <p:nvSpPr>
              <p:cNvPr id="216" name="Line 8">
                <a:extLst>
                  <a:ext uri="{FF2B5EF4-FFF2-40B4-BE49-F238E27FC236}">
                    <a16:creationId xmlns:a16="http://schemas.microsoft.com/office/drawing/2014/main" id="{637433BF-AC1B-934E-BEBC-AB2FE59CD5F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" name="Line 9">
                <a:extLst>
                  <a:ext uri="{FF2B5EF4-FFF2-40B4-BE49-F238E27FC236}">
                    <a16:creationId xmlns:a16="http://schemas.microsoft.com/office/drawing/2014/main" id="{470020BF-3049-4F41-A545-A1BC7A6831D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8" name="Line 10">
                <a:extLst>
                  <a:ext uri="{FF2B5EF4-FFF2-40B4-BE49-F238E27FC236}">
                    <a16:creationId xmlns:a16="http://schemas.microsoft.com/office/drawing/2014/main" id="{88690B5C-2270-4944-AC7F-D9A3F0E4D2D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" name="Line 11">
                <a:extLst>
                  <a:ext uri="{FF2B5EF4-FFF2-40B4-BE49-F238E27FC236}">
                    <a16:creationId xmlns:a16="http://schemas.microsoft.com/office/drawing/2014/main" id="{9C512440-9751-2D4B-A469-2A13C60DE21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20" name="Group 210">
              <a:extLst>
                <a:ext uri="{FF2B5EF4-FFF2-40B4-BE49-F238E27FC236}">
                  <a16:creationId xmlns:a16="http://schemas.microsoft.com/office/drawing/2014/main" id="{E1121236-E61F-4046-B614-1ADE24964F3B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6338331" y="3297424"/>
              <a:ext cx="304800" cy="762000"/>
              <a:chOff x="3216" y="1728"/>
              <a:chExt cx="192" cy="480"/>
            </a:xfrm>
          </p:grpSpPr>
          <p:sp>
            <p:nvSpPr>
              <p:cNvPr id="221" name="Line 8">
                <a:extLst>
                  <a:ext uri="{FF2B5EF4-FFF2-40B4-BE49-F238E27FC236}">
                    <a16:creationId xmlns:a16="http://schemas.microsoft.com/office/drawing/2014/main" id="{E9DD8A3D-4C05-6D48-BF9F-D5DBCB09186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2" name="Line 9">
                <a:extLst>
                  <a:ext uri="{FF2B5EF4-FFF2-40B4-BE49-F238E27FC236}">
                    <a16:creationId xmlns:a16="http://schemas.microsoft.com/office/drawing/2014/main" id="{E9BC24C7-4C03-FA4A-9DA8-E00E79E5630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3" name="Line 10">
                <a:extLst>
                  <a:ext uri="{FF2B5EF4-FFF2-40B4-BE49-F238E27FC236}">
                    <a16:creationId xmlns:a16="http://schemas.microsoft.com/office/drawing/2014/main" id="{0DBFC955-1781-5A44-B238-06C055E4CC3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4" name="Line 11">
                <a:extLst>
                  <a:ext uri="{FF2B5EF4-FFF2-40B4-BE49-F238E27FC236}">
                    <a16:creationId xmlns:a16="http://schemas.microsoft.com/office/drawing/2014/main" id="{13EEDFD6-1B50-8D4C-8357-C7BF99B6807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14687FFB-894F-8A44-8FA2-54AA85789561}"/>
                </a:ext>
              </a:extLst>
            </p:cNvPr>
            <p:cNvCxnSpPr>
              <a:cxnSpLocks/>
            </p:cNvCxnSpPr>
            <p:nvPr/>
          </p:nvCxnSpPr>
          <p:spPr>
            <a:xfrm>
              <a:off x="5733180" y="3682202"/>
              <a:ext cx="67665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E399D790-3918-A249-9BB5-45F369A596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73440" y="3673618"/>
              <a:ext cx="36576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28" name="TextBox 227">
              <a:extLst>
                <a:ext uri="{FF2B5EF4-FFF2-40B4-BE49-F238E27FC236}">
                  <a16:creationId xmlns:a16="http://schemas.microsoft.com/office/drawing/2014/main" id="{D1876C45-908D-1F4A-AE2F-4C34A56D4A82}"/>
                </a:ext>
              </a:extLst>
            </p:cNvPr>
            <p:cNvSpPr txBox="1"/>
            <p:nvPr/>
          </p:nvSpPr>
          <p:spPr>
            <a:xfrm>
              <a:off x="6548238" y="3049038"/>
              <a:ext cx="1087811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4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5pF</a:t>
              </a:r>
            </a:p>
          </p:txBody>
        </p:sp>
        <p:sp>
          <p:nvSpPr>
            <p:cNvPr id="229" name="TextBox 228">
              <a:extLst>
                <a:ext uri="{FF2B5EF4-FFF2-40B4-BE49-F238E27FC236}">
                  <a16:creationId xmlns:a16="http://schemas.microsoft.com/office/drawing/2014/main" id="{F921DBB6-F020-7C4A-9F7B-C1E46392F167}"/>
                </a:ext>
              </a:extLst>
            </p:cNvPr>
            <p:cNvSpPr txBox="1"/>
            <p:nvPr/>
          </p:nvSpPr>
          <p:spPr>
            <a:xfrm>
              <a:off x="6173458" y="3887735"/>
              <a:ext cx="680852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50pF</a:t>
              </a:r>
            </a:p>
          </p:txBody>
        </p:sp>
        <p:cxnSp>
          <p:nvCxnSpPr>
            <p:cNvPr id="230" name="Straight Arrow Connector 229">
              <a:extLst>
                <a:ext uri="{FF2B5EF4-FFF2-40B4-BE49-F238E27FC236}">
                  <a16:creationId xmlns:a16="http://schemas.microsoft.com/office/drawing/2014/main" id="{E6D5DAFE-80A2-0B44-8AB3-74F1F33D89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58875" y="3901594"/>
              <a:ext cx="165646" cy="305588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sp>
        <p:nvSpPr>
          <p:cNvPr id="288" name="TextBox 287">
            <a:extLst>
              <a:ext uri="{FF2B5EF4-FFF2-40B4-BE49-F238E27FC236}">
                <a16:creationId xmlns:a16="http://schemas.microsoft.com/office/drawing/2014/main" id="{DCA884DA-26EF-D242-821A-2B98B6268CB3}"/>
              </a:ext>
            </a:extLst>
          </p:cNvPr>
          <p:cNvSpPr txBox="1"/>
          <p:nvPr/>
        </p:nvSpPr>
        <p:spPr>
          <a:xfrm>
            <a:off x="5077769" y="5111852"/>
            <a:ext cx="1087811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400" dirty="0">
                <a:solidFill>
                  <a:srgbClr val="000000"/>
                </a:solidFill>
              </a:rPr>
              <a:t>L</a:t>
            </a:r>
            <a:r>
              <a:rPr lang="en-US" sz="1400" baseline="-25000" dirty="0">
                <a:solidFill>
                  <a:srgbClr val="000000"/>
                </a:solidFill>
              </a:rPr>
              <a:t>4</a:t>
            </a:r>
            <a:r>
              <a:rPr lang="en-US" sz="1400" dirty="0">
                <a:solidFill>
                  <a:srgbClr val="000000"/>
                </a:solidFill>
              </a:rPr>
              <a:t>,</a:t>
            </a:r>
            <a:r>
              <a: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18uH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6B48B4E-32C1-554A-9AA7-96BFBA5C6B32}"/>
              </a:ext>
            </a:extLst>
          </p:cNvPr>
          <p:cNvGrpSpPr/>
          <p:nvPr/>
        </p:nvGrpSpPr>
        <p:grpSpPr>
          <a:xfrm>
            <a:off x="3066451" y="5490846"/>
            <a:ext cx="4148351" cy="980128"/>
            <a:chOff x="3959801" y="5490846"/>
            <a:chExt cx="4148351" cy="980128"/>
          </a:xfrm>
        </p:grpSpPr>
        <p:grpSp>
          <p:nvGrpSpPr>
            <p:cNvPr id="231" name="Group 230">
              <a:extLst>
                <a:ext uri="{FF2B5EF4-FFF2-40B4-BE49-F238E27FC236}">
                  <a16:creationId xmlns:a16="http://schemas.microsoft.com/office/drawing/2014/main" id="{4B94678A-D2D9-4E45-AB01-CA7EB9496E7C}"/>
                </a:ext>
              </a:extLst>
            </p:cNvPr>
            <p:cNvGrpSpPr/>
            <p:nvPr/>
          </p:nvGrpSpPr>
          <p:grpSpPr>
            <a:xfrm>
              <a:off x="5549143" y="5570576"/>
              <a:ext cx="427602" cy="762000"/>
              <a:chOff x="2266478" y="2277813"/>
              <a:chExt cx="427602" cy="762000"/>
            </a:xfrm>
          </p:grpSpPr>
          <p:grpSp>
            <p:nvGrpSpPr>
              <p:cNvPr id="232" name="Group 267">
                <a:extLst>
                  <a:ext uri="{FF2B5EF4-FFF2-40B4-BE49-F238E27FC236}">
                    <a16:creationId xmlns:a16="http://schemas.microsoft.com/office/drawing/2014/main" id="{11906E41-8B2C-5445-945B-BE25DA6C22B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66478" y="2277813"/>
                <a:ext cx="152400" cy="762000"/>
                <a:chOff x="3935" y="1728"/>
                <a:chExt cx="96" cy="480"/>
              </a:xfrm>
            </p:grpSpPr>
            <p:sp>
              <p:nvSpPr>
                <p:cNvPr id="247" name="Arc 268">
                  <a:extLst>
                    <a:ext uri="{FF2B5EF4-FFF2-40B4-BE49-F238E27FC236}">
                      <a16:creationId xmlns:a16="http://schemas.microsoft.com/office/drawing/2014/main" id="{7818D847-5B58-BE45-8644-398F401C2DC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48" name="Arc 269">
                  <a:extLst>
                    <a:ext uri="{FF2B5EF4-FFF2-40B4-BE49-F238E27FC236}">
                      <a16:creationId xmlns:a16="http://schemas.microsoft.com/office/drawing/2014/main" id="{54226529-957E-B442-A9C7-A46CD91175A5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49" name="Arc 270">
                  <a:extLst>
                    <a:ext uri="{FF2B5EF4-FFF2-40B4-BE49-F238E27FC236}">
                      <a16:creationId xmlns:a16="http://schemas.microsoft.com/office/drawing/2014/main" id="{FD321180-BCBC-4A46-BB3E-53D7428A506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0" name="Arc 271">
                  <a:extLst>
                    <a:ext uri="{FF2B5EF4-FFF2-40B4-BE49-F238E27FC236}">
                      <a16:creationId xmlns:a16="http://schemas.microsoft.com/office/drawing/2014/main" id="{3118A6CB-1AA1-0A4E-BF31-CADDB567818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1" name="Line 272">
                  <a:extLst>
                    <a:ext uri="{FF2B5EF4-FFF2-40B4-BE49-F238E27FC236}">
                      <a16:creationId xmlns:a16="http://schemas.microsoft.com/office/drawing/2014/main" id="{E47EF38F-0AD0-0E45-B79E-52819C58F973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2" name="Line 273">
                  <a:extLst>
                    <a:ext uri="{FF2B5EF4-FFF2-40B4-BE49-F238E27FC236}">
                      <a16:creationId xmlns:a16="http://schemas.microsoft.com/office/drawing/2014/main" id="{1B132075-3F74-F248-8BA3-BC0B14AEF673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3" name="Arc 274">
                  <a:extLst>
                    <a:ext uri="{FF2B5EF4-FFF2-40B4-BE49-F238E27FC236}">
                      <a16:creationId xmlns:a16="http://schemas.microsoft.com/office/drawing/2014/main" id="{B8D4D3B1-B1E5-B641-B3EA-34FAC2D3142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4" name="Arc 275">
                  <a:extLst>
                    <a:ext uri="{FF2B5EF4-FFF2-40B4-BE49-F238E27FC236}">
                      <a16:creationId xmlns:a16="http://schemas.microsoft.com/office/drawing/2014/main" id="{A52F501D-F9FE-374F-990B-9D9B6272DDC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5" name="Arc 276">
                  <a:extLst>
                    <a:ext uri="{FF2B5EF4-FFF2-40B4-BE49-F238E27FC236}">
                      <a16:creationId xmlns:a16="http://schemas.microsoft.com/office/drawing/2014/main" id="{540AB85E-5075-9449-AA52-1FDFCE628D98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6" name="Arc 277">
                  <a:extLst>
                    <a:ext uri="{FF2B5EF4-FFF2-40B4-BE49-F238E27FC236}">
                      <a16:creationId xmlns:a16="http://schemas.microsoft.com/office/drawing/2014/main" id="{2A3AEA61-147C-1344-A004-1373B6E5803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7" name="Arc 278">
                  <a:extLst>
                    <a:ext uri="{FF2B5EF4-FFF2-40B4-BE49-F238E27FC236}">
                      <a16:creationId xmlns:a16="http://schemas.microsoft.com/office/drawing/2014/main" id="{13F7794B-B13A-DE47-8536-B87FBEEAAB68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8" name="Arc 279">
                  <a:extLst>
                    <a:ext uri="{FF2B5EF4-FFF2-40B4-BE49-F238E27FC236}">
                      <a16:creationId xmlns:a16="http://schemas.microsoft.com/office/drawing/2014/main" id="{EF1732F7-CA7B-A443-815B-7069CF811D0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9" name="Arc 280">
                  <a:extLst>
                    <a:ext uri="{FF2B5EF4-FFF2-40B4-BE49-F238E27FC236}">
                      <a16:creationId xmlns:a16="http://schemas.microsoft.com/office/drawing/2014/main" id="{F6A9E8D0-B89C-0F42-96BA-C165C76266B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33" name="Group 281">
                <a:extLst>
                  <a:ext uri="{FF2B5EF4-FFF2-40B4-BE49-F238E27FC236}">
                    <a16:creationId xmlns:a16="http://schemas.microsoft.com/office/drawing/2014/main" id="{8D14A1DC-EFCB-BE4B-BA8C-2CDAEEF3801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2541680" y="2277813"/>
                <a:ext cx="152400" cy="762000"/>
                <a:chOff x="3935" y="1728"/>
                <a:chExt cx="96" cy="480"/>
              </a:xfrm>
            </p:grpSpPr>
            <p:sp>
              <p:nvSpPr>
                <p:cNvPr id="234" name="Arc 282">
                  <a:extLst>
                    <a:ext uri="{FF2B5EF4-FFF2-40B4-BE49-F238E27FC236}">
                      <a16:creationId xmlns:a16="http://schemas.microsoft.com/office/drawing/2014/main" id="{91268E03-A611-0047-B0A2-E39FF926FF98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35" name="Arc 283">
                  <a:extLst>
                    <a:ext uri="{FF2B5EF4-FFF2-40B4-BE49-F238E27FC236}">
                      <a16:creationId xmlns:a16="http://schemas.microsoft.com/office/drawing/2014/main" id="{9F69E59F-BBFA-CB4B-99CE-A4CFC4A3A77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36" name="Arc 284">
                  <a:extLst>
                    <a:ext uri="{FF2B5EF4-FFF2-40B4-BE49-F238E27FC236}">
                      <a16:creationId xmlns:a16="http://schemas.microsoft.com/office/drawing/2014/main" id="{4A6B050B-4184-FF45-A645-5D40E23F9F0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37" name="Arc 285">
                  <a:extLst>
                    <a:ext uri="{FF2B5EF4-FFF2-40B4-BE49-F238E27FC236}">
                      <a16:creationId xmlns:a16="http://schemas.microsoft.com/office/drawing/2014/main" id="{9CF9BFAB-09D7-3648-9FCA-24A8FD3953BC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38" name="Line 286">
                  <a:extLst>
                    <a:ext uri="{FF2B5EF4-FFF2-40B4-BE49-F238E27FC236}">
                      <a16:creationId xmlns:a16="http://schemas.microsoft.com/office/drawing/2014/main" id="{3B4EECF3-0B94-6A4C-9272-7725BDCC66EA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39" name="Line 287">
                  <a:extLst>
                    <a:ext uri="{FF2B5EF4-FFF2-40B4-BE49-F238E27FC236}">
                      <a16:creationId xmlns:a16="http://schemas.microsoft.com/office/drawing/2014/main" id="{3A03EE0D-27B0-7D40-85C3-0C81992AA1F4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40" name="Arc 288">
                  <a:extLst>
                    <a:ext uri="{FF2B5EF4-FFF2-40B4-BE49-F238E27FC236}">
                      <a16:creationId xmlns:a16="http://schemas.microsoft.com/office/drawing/2014/main" id="{4E63F0BA-205A-7B4E-9115-C91A7571959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41" name="Arc 289">
                  <a:extLst>
                    <a:ext uri="{FF2B5EF4-FFF2-40B4-BE49-F238E27FC236}">
                      <a16:creationId xmlns:a16="http://schemas.microsoft.com/office/drawing/2014/main" id="{3AFA6188-403B-9540-B633-4D653EB195C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42" name="Arc 290">
                  <a:extLst>
                    <a:ext uri="{FF2B5EF4-FFF2-40B4-BE49-F238E27FC236}">
                      <a16:creationId xmlns:a16="http://schemas.microsoft.com/office/drawing/2014/main" id="{74BC9C7A-1BA4-6B4A-921C-3AFD91B3FDE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43" name="Arc 291">
                  <a:extLst>
                    <a:ext uri="{FF2B5EF4-FFF2-40B4-BE49-F238E27FC236}">
                      <a16:creationId xmlns:a16="http://schemas.microsoft.com/office/drawing/2014/main" id="{1ED1F671-4197-2540-8312-835D2A3711D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44" name="Arc 292">
                  <a:extLst>
                    <a:ext uri="{FF2B5EF4-FFF2-40B4-BE49-F238E27FC236}">
                      <a16:creationId xmlns:a16="http://schemas.microsoft.com/office/drawing/2014/main" id="{0F1F5C6E-50D3-4C4E-AAC3-9F76256BDC8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45" name="Arc 293">
                  <a:extLst>
                    <a:ext uri="{FF2B5EF4-FFF2-40B4-BE49-F238E27FC236}">
                      <a16:creationId xmlns:a16="http://schemas.microsoft.com/office/drawing/2014/main" id="{A190015B-70F9-7245-A81F-352E56E2589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46" name="Arc 294">
                  <a:extLst>
                    <a:ext uri="{FF2B5EF4-FFF2-40B4-BE49-F238E27FC236}">
                      <a16:creationId xmlns:a16="http://schemas.microsoft.com/office/drawing/2014/main" id="{0274AA24-28C4-E24B-8224-42014A67CAB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0" name="TextBox 259">
                  <a:extLst>
                    <a:ext uri="{FF2B5EF4-FFF2-40B4-BE49-F238E27FC236}">
                      <a16:creationId xmlns:a16="http://schemas.microsoft.com/office/drawing/2014/main" id="{A7A3F599-C1C2-904B-9935-B4A3C70B52BA}"/>
                    </a:ext>
                  </a:extLst>
                </p:cNvPr>
                <p:cNvSpPr txBox="1"/>
                <p:nvPr/>
              </p:nvSpPr>
              <p:spPr>
                <a:xfrm>
                  <a:off x="4444541" y="5635476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750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260" name="TextBox 259">
                  <a:extLst>
                    <a:ext uri="{FF2B5EF4-FFF2-40B4-BE49-F238E27FC236}">
                      <a16:creationId xmlns:a16="http://schemas.microsoft.com/office/drawing/2014/main" id="{A7A3F599-C1C2-904B-9935-B4A3C70B52B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44541" y="5635476"/>
                  <a:ext cx="543905" cy="307775"/>
                </a:xfrm>
                <a:prstGeom prst="rect">
                  <a:avLst/>
                </a:prstGeom>
                <a:blipFill>
                  <a:blip r:embed="rId10"/>
                  <a:stretch>
                    <a:fillRect l="-11364" b="-19231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61" name="Group 260">
              <a:extLst>
                <a:ext uri="{FF2B5EF4-FFF2-40B4-BE49-F238E27FC236}">
                  <a16:creationId xmlns:a16="http://schemas.microsoft.com/office/drawing/2014/main" id="{925812B2-846B-6C4E-A585-0F002D413BCC}"/>
                </a:ext>
              </a:extLst>
            </p:cNvPr>
            <p:cNvGrpSpPr/>
            <p:nvPr/>
          </p:nvGrpSpPr>
          <p:grpSpPr>
            <a:xfrm>
              <a:off x="3959801" y="5772531"/>
              <a:ext cx="543906" cy="523218"/>
              <a:chOff x="7097485" y="3674605"/>
              <a:chExt cx="548640" cy="548640"/>
            </a:xfrm>
          </p:grpSpPr>
          <p:sp>
            <p:nvSpPr>
              <p:cNvPr id="262" name="Freeform 261">
                <a:extLst>
                  <a:ext uri="{FF2B5EF4-FFF2-40B4-BE49-F238E27FC236}">
                    <a16:creationId xmlns:a16="http://schemas.microsoft.com/office/drawing/2014/main" id="{38ABA104-9966-2E46-BBA8-7E58ACC06765}"/>
                  </a:ext>
                </a:extLst>
              </p:cNvPr>
              <p:cNvSpPr/>
              <p:nvPr/>
            </p:nvSpPr>
            <p:spPr>
              <a:xfrm>
                <a:off x="7196744" y="3814776"/>
                <a:ext cx="294626" cy="299873"/>
              </a:xfrm>
              <a:custGeom>
                <a:avLst/>
                <a:gdLst>
                  <a:gd name="connsiteX0" fmla="*/ 0 w 586788"/>
                  <a:gd name="connsiteY0" fmla="*/ 227323 h 399320"/>
                  <a:gd name="connsiteX1" fmla="*/ 255182 w 586788"/>
                  <a:gd name="connsiteY1" fmla="*/ 4039 h 399320"/>
                  <a:gd name="connsiteX2" fmla="*/ 361507 w 586788"/>
                  <a:gd name="connsiteY2" fmla="*/ 397443 h 399320"/>
                  <a:gd name="connsiteX3" fmla="*/ 574158 w 586788"/>
                  <a:gd name="connsiteY3" fmla="*/ 152895 h 399320"/>
                  <a:gd name="connsiteX4" fmla="*/ 563526 w 586788"/>
                  <a:gd name="connsiteY4" fmla="*/ 152895 h 399320"/>
                  <a:gd name="connsiteX5" fmla="*/ 563526 w 586788"/>
                  <a:gd name="connsiteY5" fmla="*/ 152895 h 399320"/>
                  <a:gd name="connsiteX6" fmla="*/ 574158 w 586788"/>
                  <a:gd name="connsiteY6" fmla="*/ 152895 h 399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6788" h="399320">
                    <a:moveTo>
                      <a:pt x="0" y="227323"/>
                    </a:moveTo>
                    <a:cubicBezTo>
                      <a:pt x="97465" y="101504"/>
                      <a:pt x="194931" y="-24314"/>
                      <a:pt x="255182" y="4039"/>
                    </a:cubicBezTo>
                    <a:cubicBezTo>
                      <a:pt x="315433" y="32392"/>
                      <a:pt x="308344" y="372634"/>
                      <a:pt x="361507" y="397443"/>
                    </a:cubicBezTo>
                    <a:cubicBezTo>
                      <a:pt x="414670" y="422252"/>
                      <a:pt x="540488" y="193653"/>
                      <a:pt x="574158" y="152895"/>
                    </a:cubicBezTo>
                    <a:cubicBezTo>
                      <a:pt x="607828" y="112137"/>
                      <a:pt x="563526" y="152895"/>
                      <a:pt x="563526" y="152895"/>
                    </a:cubicBezTo>
                    <a:lnTo>
                      <a:pt x="563526" y="152895"/>
                    </a:lnTo>
                    <a:lnTo>
                      <a:pt x="574158" y="152895"/>
                    </a:lnTo>
                  </a:path>
                </a:pathLst>
              </a:cu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3" name="Oval 262">
                <a:extLst>
                  <a:ext uri="{FF2B5EF4-FFF2-40B4-BE49-F238E27FC236}">
                    <a16:creationId xmlns:a16="http://schemas.microsoft.com/office/drawing/2014/main" id="{85A09CB1-3B36-084A-A571-19A1328CCB9C}"/>
                  </a:ext>
                </a:extLst>
              </p:cNvPr>
              <p:cNvSpPr/>
              <p:nvPr/>
            </p:nvSpPr>
            <p:spPr>
              <a:xfrm>
                <a:off x="7097485" y="3674605"/>
                <a:ext cx="548640" cy="548640"/>
              </a:xfrm>
              <a:prstGeom prst="ellips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64" name="Freeform 263">
              <a:extLst>
                <a:ext uri="{FF2B5EF4-FFF2-40B4-BE49-F238E27FC236}">
                  <a16:creationId xmlns:a16="http://schemas.microsoft.com/office/drawing/2014/main" id="{A80B58DD-CD12-3C45-B9C4-41A60E8FDE39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4531245" y="5199359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265" name="Straight Connector 264">
              <a:extLst>
                <a:ext uri="{FF2B5EF4-FFF2-40B4-BE49-F238E27FC236}">
                  <a16:creationId xmlns:a16="http://schemas.microsoft.com/office/drawing/2014/main" id="{FE44A93B-D9DD-624E-9FD4-A5AEC125A613}"/>
                </a:ext>
              </a:extLst>
            </p:cNvPr>
            <p:cNvCxnSpPr>
              <a:cxnSpLocks/>
            </p:cNvCxnSpPr>
            <p:nvPr/>
          </p:nvCxnSpPr>
          <p:spPr>
            <a:xfrm>
              <a:off x="4226445" y="5573719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66" name="Straight Connector 265">
              <a:extLst>
                <a:ext uri="{FF2B5EF4-FFF2-40B4-BE49-F238E27FC236}">
                  <a16:creationId xmlns:a16="http://schemas.microsoft.com/office/drawing/2014/main" id="{0B230D98-4351-224B-ABCE-393EAA70179D}"/>
                </a:ext>
              </a:extLst>
            </p:cNvPr>
            <p:cNvCxnSpPr>
              <a:cxnSpLocks/>
            </p:cNvCxnSpPr>
            <p:nvPr/>
          </p:nvCxnSpPr>
          <p:spPr>
            <a:xfrm>
              <a:off x="4245495" y="6288094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67" name="Straight Connector 266">
              <a:extLst>
                <a:ext uri="{FF2B5EF4-FFF2-40B4-BE49-F238E27FC236}">
                  <a16:creationId xmlns:a16="http://schemas.microsoft.com/office/drawing/2014/main" id="{56904394-51A4-6E47-BE52-E7040A7D064D}"/>
                </a:ext>
              </a:extLst>
            </p:cNvPr>
            <p:cNvCxnSpPr>
              <a:cxnSpLocks/>
            </p:cNvCxnSpPr>
            <p:nvPr/>
          </p:nvCxnSpPr>
          <p:spPr>
            <a:xfrm>
              <a:off x="4235969" y="6456417"/>
              <a:ext cx="140817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68" name="Straight Connector 267">
              <a:extLst>
                <a:ext uri="{FF2B5EF4-FFF2-40B4-BE49-F238E27FC236}">
                  <a16:creationId xmlns:a16="http://schemas.microsoft.com/office/drawing/2014/main" id="{FD409C9B-AF74-CC47-87CE-A535E970955E}"/>
                </a:ext>
              </a:extLst>
            </p:cNvPr>
            <p:cNvCxnSpPr>
              <a:cxnSpLocks/>
            </p:cNvCxnSpPr>
            <p:nvPr/>
          </p:nvCxnSpPr>
          <p:spPr>
            <a:xfrm>
              <a:off x="5626620" y="6288094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69" name="Freeform 268">
              <a:extLst>
                <a:ext uri="{FF2B5EF4-FFF2-40B4-BE49-F238E27FC236}">
                  <a16:creationId xmlns:a16="http://schemas.microsoft.com/office/drawing/2014/main" id="{690159C6-9335-8B43-B25A-2C83DBA034E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270133" y="5573719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0" name="Oval 269">
              <a:extLst>
                <a:ext uri="{FF2B5EF4-FFF2-40B4-BE49-F238E27FC236}">
                  <a16:creationId xmlns:a16="http://schemas.microsoft.com/office/drawing/2014/main" id="{8EE97D61-AE20-CF42-944D-B3B35A372308}"/>
                </a:ext>
              </a:extLst>
            </p:cNvPr>
            <p:cNvSpPr/>
            <p:nvPr/>
          </p:nvSpPr>
          <p:spPr>
            <a:xfrm>
              <a:off x="7711756" y="552603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1" name="Oval 270">
              <a:extLst>
                <a:ext uri="{FF2B5EF4-FFF2-40B4-BE49-F238E27FC236}">
                  <a16:creationId xmlns:a16="http://schemas.microsoft.com/office/drawing/2014/main" id="{78CDFF2E-8676-F848-88D4-F57530312301}"/>
                </a:ext>
              </a:extLst>
            </p:cNvPr>
            <p:cNvSpPr/>
            <p:nvPr/>
          </p:nvSpPr>
          <p:spPr>
            <a:xfrm>
              <a:off x="7671751" y="629003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2" name="Straight Connector 271">
              <a:extLst>
                <a:ext uri="{FF2B5EF4-FFF2-40B4-BE49-F238E27FC236}">
                  <a16:creationId xmlns:a16="http://schemas.microsoft.com/office/drawing/2014/main" id="{E817654A-7A2C-C743-A185-4E4ECE3A7383}"/>
                </a:ext>
              </a:extLst>
            </p:cNvPr>
            <p:cNvCxnSpPr>
              <a:cxnSpLocks/>
            </p:cNvCxnSpPr>
            <p:nvPr/>
          </p:nvCxnSpPr>
          <p:spPr>
            <a:xfrm>
              <a:off x="5893759" y="6332022"/>
              <a:ext cx="182880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3" name="TextBox 272">
                  <a:extLst>
                    <a:ext uri="{FF2B5EF4-FFF2-40B4-BE49-F238E27FC236}">
                      <a16:creationId xmlns:a16="http://schemas.microsoft.com/office/drawing/2014/main" id="{B00B6EB5-8B38-6446-B86B-D5BB549F86A1}"/>
                    </a:ext>
                  </a:extLst>
                </p:cNvPr>
                <p:cNvSpPr txBox="1"/>
                <p:nvPr/>
              </p:nvSpPr>
              <p:spPr>
                <a:xfrm>
                  <a:off x="7564247" y="5796815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1.5K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273" name="TextBox 272">
                  <a:extLst>
                    <a:ext uri="{FF2B5EF4-FFF2-40B4-BE49-F238E27FC236}">
                      <a16:creationId xmlns:a16="http://schemas.microsoft.com/office/drawing/2014/main" id="{B00B6EB5-8B38-6446-B86B-D5BB549F86A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64247" y="5796815"/>
                  <a:ext cx="543905" cy="307775"/>
                </a:xfrm>
                <a:prstGeom prst="rect">
                  <a:avLst/>
                </a:prstGeom>
                <a:blipFill>
                  <a:blip r:embed="rId11"/>
                  <a:stretch>
                    <a:fillRect l="-11364" t="-4000" b="-20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74" name="Straight Connector 273">
              <a:extLst>
                <a:ext uri="{FF2B5EF4-FFF2-40B4-BE49-F238E27FC236}">
                  <a16:creationId xmlns:a16="http://schemas.microsoft.com/office/drawing/2014/main" id="{CF580094-3794-524F-98A8-F48AD5D47A9F}"/>
                </a:ext>
              </a:extLst>
            </p:cNvPr>
            <p:cNvCxnSpPr>
              <a:cxnSpLocks/>
            </p:cNvCxnSpPr>
            <p:nvPr/>
          </p:nvCxnSpPr>
          <p:spPr>
            <a:xfrm>
              <a:off x="4957653" y="5583244"/>
              <a:ext cx="67665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275" name="Group 210">
              <a:extLst>
                <a:ext uri="{FF2B5EF4-FFF2-40B4-BE49-F238E27FC236}">
                  <a16:creationId xmlns:a16="http://schemas.microsoft.com/office/drawing/2014/main" id="{1925B57E-F347-0644-9591-9864514A10A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377666" y="5565555"/>
              <a:ext cx="304800" cy="762000"/>
              <a:chOff x="3216" y="1728"/>
              <a:chExt cx="192" cy="480"/>
            </a:xfrm>
          </p:grpSpPr>
          <p:sp>
            <p:nvSpPr>
              <p:cNvPr id="276" name="Line 8">
                <a:extLst>
                  <a:ext uri="{FF2B5EF4-FFF2-40B4-BE49-F238E27FC236}">
                    <a16:creationId xmlns:a16="http://schemas.microsoft.com/office/drawing/2014/main" id="{62092F27-8D16-0842-932B-4725DDF6D77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7" name="Line 9">
                <a:extLst>
                  <a:ext uri="{FF2B5EF4-FFF2-40B4-BE49-F238E27FC236}">
                    <a16:creationId xmlns:a16="http://schemas.microsoft.com/office/drawing/2014/main" id="{452FC54F-564B-784F-B605-2F43045B770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8" name="Line 10">
                <a:extLst>
                  <a:ext uri="{FF2B5EF4-FFF2-40B4-BE49-F238E27FC236}">
                    <a16:creationId xmlns:a16="http://schemas.microsoft.com/office/drawing/2014/main" id="{F91CA02D-2922-3C4C-9FA0-A6031F400E1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9" name="Line 11">
                <a:extLst>
                  <a:ext uri="{FF2B5EF4-FFF2-40B4-BE49-F238E27FC236}">
                    <a16:creationId xmlns:a16="http://schemas.microsoft.com/office/drawing/2014/main" id="{10751AB9-51E1-084E-8134-DD0045FACDE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286" name="Straight Connector 285">
              <a:extLst>
                <a:ext uri="{FF2B5EF4-FFF2-40B4-BE49-F238E27FC236}">
                  <a16:creationId xmlns:a16="http://schemas.microsoft.com/office/drawing/2014/main" id="{9FFBBE55-1F02-3146-B4B6-E4E24E2734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92161" y="5563094"/>
              <a:ext cx="1171031" cy="113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87" name="TextBox 286">
              <a:extLst>
                <a:ext uri="{FF2B5EF4-FFF2-40B4-BE49-F238E27FC236}">
                  <a16:creationId xmlns:a16="http://schemas.microsoft.com/office/drawing/2014/main" id="{47CF488E-AEDD-8247-9A58-B83D0880A4B7}"/>
                </a:ext>
              </a:extLst>
            </p:cNvPr>
            <p:cNvSpPr txBox="1"/>
            <p:nvPr/>
          </p:nvSpPr>
          <p:spPr>
            <a:xfrm>
              <a:off x="4730236" y="5864521"/>
              <a:ext cx="1087811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6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47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pF</a:t>
              </a:r>
            </a:p>
          </p:txBody>
        </p:sp>
        <p:grpSp>
          <p:nvGrpSpPr>
            <p:cNvPr id="290" name="Group 210">
              <a:extLst>
                <a:ext uri="{FF2B5EF4-FFF2-40B4-BE49-F238E27FC236}">
                  <a16:creationId xmlns:a16="http://schemas.microsoft.com/office/drawing/2014/main" id="{004D5953-42FE-634E-9B0F-C28B4E887B7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071533" y="5577246"/>
              <a:ext cx="304800" cy="762000"/>
              <a:chOff x="3216" y="1728"/>
              <a:chExt cx="192" cy="480"/>
            </a:xfrm>
          </p:grpSpPr>
          <p:sp>
            <p:nvSpPr>
              <p:cNvPr id="291" name="Line 8">
                <a:extLst>
                  <a:ext uri="{FF2B5EF4-FFF2-40B4-BE49-F238E27FC236}">
                    <a16:creationId xmlns:a16="http://schemas.microsoft.com/office/drawing/2014/main" id="{ABBDFB72-294F-CC44-88F3-3FB7926C0A8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2" name="Line 9">
                <a:extLst>
                  <a:ext uri="{FF2B5EF4-FFF2-40B4-BE49-F238E27FC236}">
                    <a16:creationId xmlns:a16="http://schemas.microsoft.com/office/drawing/2014/main" id="{0DFF60CE-7828-D342-92A0-8EFAA7B8ECA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3" name="Line 10">
                <a:extLst>
                  <a:ext uri="{FF2B5EF4-FFF2-40B4-BE49-F238E27FC236}">
                    <a16:creationId xmlns:a16="http://schemas.microsoft.com/office/drawing/2014/main" id="{68531518-7052-0543-BD25-045F4F9BBE0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4" name="Line 11">
                <a:extLst>
                  <a:ext uri="{FF2B5EF4-FFF2-40B4-BE49-F238E27FC236}">
                    <a16:creationId xmlns:a16="http://schemas.microsoft.com/office/drawing/2014/main" id="{5D1BCF6D-1144-954A-B304-CFFEA0576A8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295" name="Straight Connector 294">
              <a:extLst>
                <a:ext uri="{FF2B5EF4-FFF2-40B4-BE49-F238E27FC236}">
                  <a16:creationId xmlns:a16="http://schemas.microsoft.com/office/drawing/2014/main" id="{847E5005-39FD-7E4C-8279-114F0CEFD2DD}"/>
                </a:ext>
              </a:extLst>
            </p:cNvPr>
            <p:cNvCxnSpPr>
              <a:cxnSpLocks/>
            </p:cNvCxnSpPr>
            <p:nvPr/>
          </p:nvCxnSpPr>
          <p:spPr>
            <a:xfrm>
              <a:off x="5223933" y="6273537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96" name="TextBox 295">
              <a:extLst>
                <a:ext uri="{FF2B5EF4-FFF2-40B4-BE49-F238E27FC236}">
                  <a16:creationId xmlns:a16="http://schemas.microsoft.com/office/drawing/2014/main" id="{35BA5CAE-C387-CE4E-90BF-60DABB032DEF}"/>
                </a:ext>
              </a:extLst>
            </p:cNvPr>
            <p:cNvSpPr txBox="1"/>
            <p:nvPr/>
          </p:nvSpPr>
          <p:spPr>
            <a:xfrm>
              <a:off x="6704667" y="5668967"/>
              <a:ext cx="550848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14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47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pF</a:t>
              </a:r>
            </a:p>
          </p:txBody>
        </p:sp>
        <p:grpSp>
          <p:nvGrpSpPr>
            <p:cNvPr id="297" name="Group 209">
              <a:extLst>
                <a:ext uri="{FF2B5EF4-FFF2-40B4-BE49-F238E27FC236}">
                  <a16:creationId xmlns:a16="http://schemas.microsoft.com/office/drawing/2014/main" id="{46D35A93-D8FC-DC4D-BB55-9B3F1690D73F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6185742" y="5202810"/>
              <a:ext cx="155448" cy="731520"/>
              <a:chOff x="3935" y="1728"/>
              <a:chExt cx="96" cy="480"/>
            </a:xfrm>
          </p:grpSpPr>
          <p:sp>
            <p:nvSpPr>
              <p:cNvPr id="298" name="Arc 59">
                <a:extLst>
                  <a:ext uri="{FF2B5EF4-FFF2-40B4-BE49-F238E27FC236}">
                    <a16:creationId xmlns:a16="http://schemas.microsoft.com/office/drawing/2014/main" id="{098C116E-958B-A04F-BB31-B3EAFDD73F2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99" name="Arc 60">
                <a:extLst>
                  <a:ext uri="{FF2B5EF4-FFF2-40B4-BE49-F238E27FC236}">
                    <a16:creationId xmlns:a16="http://schemas.microsoft.com/office/drawing/2014/main" id="{2303AEA3-2286-1C47-BF83-C98F170E6BA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0" name="Arc 61">
                <a:extLst>
                  <a:ext uri="{FF2B5EF4-FFF2-40B4-BE49-F238E27FC236}">
                    <a16:creationId xmlns:a16="http://schemas.microsoft.com/office/drawing/2014/main" id="{3B35EC4A-9D9C-1443-8517-0D8B4D4E11E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1" name="Arc 62">
                <a:extLst>
                  <a:ext uri="{FF2B5EF4-FFF2-40B4-BE49-F238E27FC236}">
                    <a16:creationId xmlns:a16="http://schemas.microsoft.com/office/drawing/2014/main" id="{E0F53330-187F-E74E-A5C5-717A7DA8252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2" name="Line 63">
                <a:extLst>
                  <a:ext uri="{FF2B5EF4-FFF2-40B4-BE49-F238E27FC236}">
                    <a16:creationId xmlns:a16="http://schemas.microsoft.com/office/drawing/2014/main" id="{719FF641-0E3E-E143-B314-CCD8B544485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3" name="Line 64">
                <a:extLst>
                  <a:ext uri="{FF2B5EF4-FFF2-40B4-BE49-F238E27FC236}">
                    <a16:creationId xmlns:a16="http://schemas.microsoft.com/office/drawing/2014/main" id="{C2EEF520-8571-1449-9E73-C713A1C1877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4" name="Arc 65">
                <a:extLst>
                  <a:ext uri="{FF2B5EF4-FFF2-40B4-BE49-F238E27FC236}">
                    <a16:creationId xmlns:a16="http://schemas.microsoft.com/office/drawing/2014/main" id="{DB267263-B4E2-F540-986B-3D726B4DCC3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5" name="Arc 66">
                <a:extLst>
                  <a:ext uri="{FF2B5EF4-FFF2-40B4-BE49-F238E27FC236}">
                    <a16:creationId xmlns:a16="http://schemas.microsoft.com/office/drawing/2014/main" id="{4553DE09-9965-5A43-A6A1-A40D97BE268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6" name="Arc 67">
                <a:extLst>
                  <a:ext uri="{FF2B5EF4-FFF2-40B4-BE49-F238E27FC236}">
                    <a16:creationId xmlns:a16="http://schemas.microsoft.com/office/drawing/2014/main" id="{E2A4A0B3-DF20-4A4F-AE83-3BF1C5DDE94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7" name="Arc 68">
                <a:extLst>
                  <a:ext uri="{FF2B5EF4-FFF2-40B4-BE49-F238E27FC236}">
                    <a16:creationId xmlns:a16="http://schemas.microsoft.com/office/drawing/2014/main" id="{23B33974-CE60-3245-B1C3-934F430A71A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8" name="Arc 69">
                <a:extLst>
                  <a:ext uri="{FF2B5EF4-FFF2-40B4-BE49-F238E27FC236}">
                    <a16:creationId xmlns:a16="http://schemas.microsoft.com/office/drawing/2014/main" id="{5DED4396-840E-EE49-8466-67365AFD187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9" name="Arc 70">
                <a:extLst>
                  <a:ext uri="{FF2B5EF4-FFF2-40B4-BE49-F238E27FC236}">
                    <a16:creationId xmlns:a16="http://schemas.microsoft.com/office/drawing/2014/main" id="{F55BFF53-BF5E-F14A-AEBA-D287B047CE1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0" name="Arc 71">
                <a:extLst>
                  <a:ext uri="{FF2B5EF4-FFF2-40B4-BE49-F238E27FC236}">
                    <a16:creationId xmlns:a16="http://schemas.microsoft.com/office/drawing/2014/main" id="{D101B941-891B-3248-828E-9CF6C6A43CD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7978759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24214" y="124755"/>
            <a:ext cx="1191095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 err="1"/>
              <a:t>Norcal</a:t>
            </a:r>
            <a:r>
              <a:rPr lang="en-US" sz="4400" dirty="0"/>
              <a:t> Driver</a:t>
            </a:r>
            <a:endParaRPr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6818978" y="2953245"/>
                <a:ext cx="4276464" cy="36933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Use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 50</m:t>
                    </m:r>
                    <m:r>
                      <m:rPr>
                        <m:sty m:val="p"/>
                      </m:rPr>
                      <a:rPr lang="el-GR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scope probe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8978" y="2953245"/>
                <a:ext cx="4276464" cy="369330"/>
              </a:xfrm>
              <a:prstGeom prst="rect">
                <a:avLst/>
              </a:prstGeom>
              <a:blipFill>
                <a:blip r:embed="rId3"/>
                <a:stretch>
                  <a:fillRect l="-2077" t="-6667" b="-26667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FE41F2-5BE5-8944-8C1C-5B4BA337B75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55</a:t>
            </a:fld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C8106D2-77CB-B842-A681-3A43AF323574}"/>
              </a:ext>
            </a:extLst>
          </p:cNvPr>
          <p:cNvGrpSpPr/>
          <p:nvPr/>
        </p:nvGrpSpPr>
        <p:grpSpPr>
          <a:xfrm>
            <a:off x="2607949" y="1347910"/>
            <a:ext cx="3706522" cy="4680620"/>
            <a:chOff x="2607949" y="1347910"/>
            <a:chExt cx="3706522" cy="4680620"/>
          </a:xfrm>
        </p:grpSpPr>
        <p:grpSp>
          <p:nvGrpSpPr>
            <p:cNvPr id="6" name="Group 222">
              <a:extLst>
                <a:ext uri="{FF2B5EF4-FFF2-40B4-BE49-F238E27FC236}">
                  <a16:creationId xmlns:a16="http://schemas.microsoft.com/office/drawing/2014/main" id="{3BF1388E-BEC8-9F46-8D41-C10DADDD8FE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85447" y="2966247"/>
              <a:ext cx="304800" cy="381000"/>
              <a:chOff x="4272" y="3072"/>
              <a:chExt cx="192" cy="240"/>
            </a:xfrm>
          </p:grpSpPr>
          <p:sp>
            <p:nvSpPr>
              <p:cNvPr id="7" name="Line 99">
                <a:extLst>
                  <a:ext uri="{FF2B5EF4-FFF2-40B4-BE49-F238E27FC236}">
                    <a16:creationId xmlns:a16="http://schemas.microsoft.com/office/drawing/2014/main" id="{4A0EDA98-DFCF-044A-B3C3-4530AA19FB1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" name="Line 100">
                <a:extLst>
                  <a:ext uri="{FF2B5EF4-FFF2-40B4-BE49-F238E27FC236}">
                    <a16:creationId xmlns:a16="http://schemas.microsoft.com/office/drawing/2014/main" id="{15C410A3-A80A-4B47-AA07-B2EC8DA3F60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" name="Line 101">
                <a:extLst>
                  <a:ext uri="{FF2B5EF4-FFF2-40B4-BE49-F238E27FC236}">
                    <a16:creationId xmlns:a16="http://schemas.microsoft.com/office/drawing/2014/main" id="{CC130F36-FE57-654D-8BD9-E8E71187B8F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" name="Line 102">
                <a:extLst>
                  <a:ext uri="{FF2B5EF4-FFF2-40B4-BE49-F238E27FC236}">
                    <a16:creationId xmlns:a16="http://schemas.microsoft.com/office/drawing/2014/main" id="{BF8B4F6A-156A-E74C-9541-173046A1B94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" name="Line 103">
                <a:extLst>
                  <a:ext uri="{FF2B5EF4-FFF2-40B4-BE49-F238E27FC236}">
                    <a16:creationId xmlns:a16="http://schemas.microsoft.com/office/drawing/2014/main" id="{FB1000F2-49D2-BF4A-9AA0-484D4DEA670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Line 104">
                <a:extLst>
                  <a:ext uri="{FF2B5EF4-FFF2-40B4-BE49-F238E27FC236}">
                    <a16:creationId xmlns:a16="http://schemas.microsoft.com/office/drawing/2014/main" id="{AA8A27FB-841E-DB4C-B86E-878044C1D6E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9A3C111-2409-154D-ADED-BE7B70E4411B}"/>
                </a:ext>
              </a:extLst>
            </p:cNvPr>
            <p:cNvSpPr txBox="1"/>
            <p:nvPr/>
          </p:nvSpPr>
          <p:spPr>
            <a:xfrm flipH="1">
              <a:off x="2784541" y="2867137"/>
              <a:ext cx="91332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2N2222A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41BCAECB-7CEC-F04A-8908-9463A0C9DC8B}"/>
                </a:ext>
              </a:extLst>
            </p:cNvPr>
            <p:cNvSpPr/>
            <p:nvPr/>
          </p:nvSpPr>
          <p:spPr>
            <a:xfrm>
              <a:off x="4835783" y="225903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B38DFA1-8610-244C-8566-A20F32B889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20901" y="2302498"/>
              <a:ext cx="914400" cy="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208240A5-DB66-0B47-A5F6-A68E5AF20B84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2932322" y="2959999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5D2A340-02AC-6746-9230-79233628F07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6104" y="4264736"/>
              <a:ext cx="36576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25" name="Group 222">
              <a:extLst>
                <a:ext uri="{FF2B5EF4-FFF2-40B4-BE49-F238E27FC236}">
                  <a16:creationId xmlns:a16="http://schemas.microsoft.com/office/drawing/2014/main" id="{15525D00-1F7E-504F-8BC0-A2EA7A5481C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07558" y="5589512"/>
              <a:ext cx="304800" cy="381000"/>
              <a:chOff x="4272" y="3072"/>
              <a:chExt cx="192" cy="240"/>
            </a:xfrm>
          </p:grpSpPr>
          <p:sp>
            <p:nvSpPr>
              <p:cNvPr id="26" name="Line 99">
                <a:extLst>
                  <a:ext uri="{FF2B5EF4-FFF2-40B4-BE49-F238E27FC236}">
                    <a16:creationId xmlns:a16="http://schemas.microsoft.com/office/drawing/2014/main" id="{E0B61861-CD5D-F244-AA73-FA5FD5B9542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" name="Line 100">
                <a:extLst>
                  <a:ext uri="{FF2B5EF4-FFF2-40B4-BE49-F238E27FC236}">
                    <a16:creationId xmlns:a16="http://schemas.microsoft.com/office/drawing/2014/main" id="{AAA19FDD-DFFC-2C4A-9139-0294834F527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" name="Line 101">
                <a:extLst>
                  <a:ext uri="{FF2B5EF4-FFF2-40B4-BE49-F238E27FC236}">
                    <a16:creationId xmlns:a16="http://schemas.microsoft.com/office/drawing/2014/main" id="{E88AD506-FB4D-4D48-A70E-3FDF12164A3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" name="Line 102">
                <a:extLst>
                  <a:ext uri="{FF2B5EF4-FFF2-40B4-BE49-F238E27FC236}">
                    <a16:creationId xmlns:a16="http://schemas.microsoft.com/office/drawing/2014/main" id="{A0AA905C-5D47-074D-845E-2C332E38FA6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" name="Line 103">
                <a:extLst>
                  <a:ext uri="{FF2B5EF4-FFF2-40B4-BE49-F238E27FC236}">
                    <a16:creationId xmlns:a16="http://schemas.microsoft.com/office/drawing/2014/main" id="{54660183-E060-7C48-9738-8533F45F17F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Line 104">
                <a:extLst>
                  <a:ext uri="{FF2B5EF4-FFF2-40B4-BE49-F238E27FC236}">
                    <a16:creationId xmlns:a16="http://schemas.microsoft.com/office/drawing/2014/main" id="{97C49924-3850-2346-BDFC-A9ED3D137EA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1F79A2D-4D6F-9549-959A-E1DDCFD38EE4}"/>
                </a:ext>
              </a:extLst>
            </p:cNvPr>
            <p:cNvSpPr txBox="1"/>
            <p:nvPr/>
          </p:nvSpPr>
          <p:spPr>
            <a:xfrm flipH="1">
              <a:off x="3104767" y="5124312"/>
              <a:ext cx="525365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56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10uF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3A99957-FD4A-7D40-9958-451B9490D931}"/>
                </a:ext>
              </a:extLst>
            </p:cNvPr>
            <p:cNvSpPr txBox="1"/>
            <p:nvPr/>
          </p:nvSpPr>
          <p:spPr>
            <a:xfrm flipH="1">
              <a:off x="3507559" y="1347910"/>
              <a:ext cx="52536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8V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E54BC16-C167-6A48-82F0-BE4BE2D695E8}"/>
                </a:ext>
              </a:extLst>
            </p:cNvPr>
            <p:cNvSpPr txBox="1"/>
            <p:nvPr/>
          </p:nvSpPr>
          <p:spPr>
            <a:xfrm flipH="1">
              <a:off x="4881504" y="1856406"/>
              <a:ext cx="134491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out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137A1D6D-F9BD-1B45-BD96-579F106B2117}"/>
                    </a:ext>
                  </a:extLst>
                </p:cNvPr>
                <p:cNvSpPr txBox="1"/>
                <p:nvPr/>
              </p:nvSpPr>
              <p:spPr>
                <a:xfrm flipH="1">
                  <a:off x="2773142" y="3413104"/>
                  <a:ext cx="525365" cy="52321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R</a:t>
                  </a:r>
                  <a:r>
                    <a:rPr lang="en-US" sz="1400" baseline="-25000" dirty="0">
                      <a:solidFill>
                        <a:srgbClr val="000000"/>
                      </a:solidFill>
                    </a:rPr>
                    <a:t>11</a:t>
                  </a:r>
                </a:p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510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137A1D6D-F9BD-1B45-BD96-579F106B211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2773142" y="3413104"/>
                  <a:ext cx="525365" cy="523218"/>
                </a:xfrm>
                <a:prstGeom prst="rect">
                  <a:avLst/>
                </a:prstGeom>
                <a:blipFill>
                  <a:blip r:embed="rId4"/>
                  <a:stretch>
                    <a:fillRect l="-11905" t="-2326" b="-9302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7" name="Group 478">
              <a:extLst>
                <a:ext uri="{FF2B5EF4-FFF2-40B4-BE49-F238E27FC236}">
                  <a16:creationId xmlns:a16="http://schemas.microsoft.com/office/drawing/2014/main" id="{138FE700-7645-DA42-B67B-1BBB52987CEE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3259377" y="3040355"/>
              <a:ext cx="401622" cy="609600"/>
              <a:chOff x="4656" y="1344"/>
              <a:chExt cx="192" cy="384"/>
            </a:xfrm>
          </p:grpSpPr>
          <p:sp>
            <p:nvSpPr>
              <p:cNvPr id="38" name="Freeform 37">
                <a:extLst>
                  <a:ext uri="{FF2B5EF4-FFF2-40B4-BE49-F238E27FC236}">
                    <a16:creationId xmlns:a16="http://schemas.microsoft.com/office/drawing/2014/main" id="{78459269-879E-B14D-BFF0-ACC62B2DEE9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39" name="Line 36">
                <a:extLst>
                  <a:ext uri="{FF2B5EF4-FFF2-40B4-BE49-F238E27FC236}">
                    <a16:creationId xmlns:a16="http://schemas.microsoft.com/office/drawing/2014/main" id="{00ECE742-3C08-9642-9F18-2F399C7FABB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0" name="Line 37">
                <a:extLst>
                  <a:ext uri="{FF2B5EF4-FFF2-40B4-BE49-F238E27FC236}">
                    <a16:creationId xmlns:a16="http://schemas.microsoft.com/office/drawing/2014/main" id="{B0ADE173-1023-AA4B-A422-1C56090457C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1" name="Freeform 40">
                <a:extLst>
                  <a:ext uri="{FF2B5EF4-FFF2-40B4-BE49-F238E27FC236}">
                    <a16:creationId xmlns:a16="http://schemas.microsoft.com/office/drawing/2014/main" id="{D35803B6-5DC7-AF49-AB31-227C8BC496F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39C44A21-9D34-7544-A8AF-57282FCEF4A3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625548" y="2302497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098C87C1-D532-AA44-8920-43AFBB2316A7}"/>
                </a:ext>
              </a:extLst>
            </p:cNvPr>
            <p:cNvSpPr/>
            <p:nvPr/>
          </p:nvSpPr>
          <p:spPr>
            <a:xfrm>
              <a:off x="3610109" y="500072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CB573D05-C130-F745-9B86-8BB3C4C293C0}"/>
                </a:ext>
              </a:extLst>
            </p:cNvPr>
            <p:cNvSpPr/>
            <p:nvPr/>
          </p:nvSpPr>
          <p:spPr>
            <a:xfrm>
              <a:off x="3611380" y="423018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0" name="Group 222">
              <a:extLst>
                <a:ext uri="{FF2B5EF4-FFF2-40B4-BE49-F238E27FC236}">
                  <a16:creationId xmlns:a16="http://schemas.microsoft.com/office/drawing/2014/main" id="{A183A900-D2E2-6A4F-B6A5-27CEAF6BA53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52759" y="3017775"/>
              <a:ext cx="304800" cy="381000"/>
              <a:chOff x="4272" y="3072"/>
              <a:chExt cx="192" cy="240"/>
            </a:xfrm>
          </p:grpSpPr>
          <p:sp>
            <p:nvSpPr>
              <p:cNvPr id="71" name="Line 99">
                <a:extLst>
                  <a:ext uri="{FF2B5EF4-FFF2-40B4-BE49-F238E27FC236}">
                    <a16:creationId xmlns:a16="http://schemas.microsoft.com/office/drawing/2014/main" id="{492CE2DD-7B42-A840-9CA2-27FD6CAA38A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" name="Line 100">
                <a:extLst>
                  <a:ext uri="{FF2B5EF4-FFF2-40B4-BE49-F238E27FC236}">
                    <a16:creationId xmlns:a16="http://schemas.microsoft.com/office/drawing/2014/main" id="{7CD979DA-2EFF-5946-8BC3-73138084238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" name="Line 101">
                <a:extLst>
                  <a:ext uri="{FF2B5EF4-FFF2-40B4-BE49-F238E27FC236}">
                    <a16:creationId xmlns:a16="http://schemas.microsoft.com/office/drawing/2014/main" id="{57053345-0ADF-3044-99D2-78007E52BFC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" name="Line 102">
                <a:extLst>
                  <a:ext uri="{FF2B5EF4-FFF2-40B4-BE49-F238E27FC236}">
                    <a16:creationId xmlns:a16="http://schemas.microsoft.com/office/drawing/2014/main" id="{28593A8A-C41D-394C-8F2D-EDCBD748BA9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" name="Line 103">
                <a:extLst>
                  <a:ext uri="{FF2B5EF4-FFF2-40B4-BE49-F238E27FC236}">
                    <a16:creationId xmlns:a16="http://schemas.microsoft.com/office/drawing/2014/main" id="{B251EF4B-7533-214A-AF6A-039596162E9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" name="Line 104">
                <a:extLst>
                  <a:ext uri="{FF2B5EF4-FFF2-40B4-BE49-F238E27FC236}">
                    <a16:creationId xmlns:a16="http://schemas.microsoft.com/office/drawing/2014/main" id="{A1967A7B-EC7C-174D-9B22-BDE8C87E9C0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F75EBA22-CBF3-2C49-8B00-940AB3FD4FC3}"/>
                </a:ext>
              </a:extLst>
            </p:cNvPr>
            <p:cNvSpPr/>
            <p:nvPr/>
          </p:nvSpPr>
          <p:spPr>
            <a:xfrm>
              <a:off x="2607949" y="329325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3168C677-3BB5-BF46-91D5-2F6DCBF3207C}"/>
                </a:ext>
              </a:extLst>
            </p:cNvPr>
            <p:cNvGrpSpPr/>
            <p:nvPr/>
          </p:nvGrpSpPr>
          <p:grpSpPr>
            <a:xfrm>
              <a:off x="3581062" y="2292266"/>
              <a:ext cx="427602" cy="762000"/>
              <a:chOff x="2266478" y="2277813"/>
              <a:chExt cx="427602" cy="762000"/>
            </a:xfrm>
          </p:grpSpPr>
          <p:grpSp>
            <p:nvGrpSpPr>
              <p:cNvPr id="81" name="Group 267">
                <a:extLst>
                  <a:ext uri="{FF2B5EF4-FFF2-40B4-BE49-F238E27FC236}">
                    <a16:creationId xmlns:a16="http://schemas.microsoft.com/office/drawing/2014/main" id="{D0765476-8ECC-B648-B36A-5F3C8416E60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66478" y="2277813"/>
                <a:ext cx="152400" cy="762000"/>
                <a:chOff x="3935" y="1728"/>
                <a:chExt cx="96" cy="480"/>
              </a:xfrm>
            </p:grpSpPr>
            <p:sp>
              <p:nvSpPr>
                <p:cNvPr id="96" name="Arc 268">
                  <a:extLst>
                    <a:ext uri="{FF2B5EF4-FFF2-40B4-BE49-F238E27FC236}">
                      <a16:creationId xmlns:a16="http://schemas.microsoft.com/office/drawing/2014/main" id="{69404E0F-8DB8-9D47-95D9-940B04EC65D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7" name="Arc 269">
                  <a:extLst>
                    <a:ext uri="{FF2B5EF4-FFF2-40B4-BE49-F238E27FC236}">
                      <a16:creationId xmlns:a16="http://schemas.microsoft.com/office/drawing/2014/main" id="{0C2152F8-6095-3B49-8584-68436B5332A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8" name="Arc 270">
                  <a:extLst>
                    <a:ext uri="{FF2B5EF4-FFF2-40B4-BE49-F238E27FC236}">
                      <a16:creationId xmlns:a16="http://schemas.microsoft.com/office/drawing/2014/main" id="{C519BA85-7365-EE42-A30F-C304EA28A54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9" name="Arc 271">
                  <a:extLst>
                    <a:ext uri="{FF2B5EF4-FFF2-40B4-BE49-F238E27FC236}">
                      <a16:creationId xmlns:a16="http://schemas.microsoft.com/office/drawing/2014/main" id="{7B7C141E-30A6-7D49-B9B4-A6D13D9A922C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0" name="Line 272">
                  <a:extLst>
                    <a:ext uri="{FF2B5EF4-FFF2-40B4-BE49-F238E27FC236}">
                      <a16:creationId xmlns:a16="http://schemas.microsoft.com/office/drawing/2014/main" id="{FC6BFE89-77E2-6B48-8DD9-1B514FC8F314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1" name="Line 273">
                  <a:extLst>
                    <a:ext uri="{FF2B5EF4-FFF2-40B4-BE49-F238E27FC236}">
                      <a16:creationId xmlns:a16="http://schemas.microsoft.com/office/drawing/2014/main" id="{81E13952-61C9-AD42-8EB0-D5FB873CED19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2" name="Arc 274">
                  <a:extLst>
                    <a:ext uri="{FF2B5EF4-FFF2-40B4-BE49-F238E27FC236}">
                      <a16:creationId xmlns:a16="http://schemas.microsoft.com/office/drawing/2014/main" id="{E27BBFE4-4963-4747-BABD-EA9F2EDA4D25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3" name="Arc 275">
                  <a:extLst>
                    <a:ext uri="{FF2B5EF4-FFF2-40B4-BE49-F238E27FC236}">
                      <a16:creationId xmlns:a16="http://schemas.microsoft.com/office/drawing/2014/main" id="{33390F03-41BD-314B-A6B1-7EC605CA170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4" name="Arc 276">
                  <a:extLst>
                    <a:ext uri="{FF2B5EF4-FFF2-40B4-BE49-F238E27FC236}">
                      <a16:creationId xmlns:a16="http://schemas.microsoft.com/office/drawing/2014/main" id="{CC594B15-E925-2B4A-B252-FDF0237AF5F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5" name="Arc 277">
                  <a:extLst>
                    <a:ext uri="{FF2B5EF4-FFF2-40B4-BE49-F238E27FC236}">
                      <a16:creationId xmlns:a16="http://schemas.microsoft.com/office/drawing/2014/main" id="{EC9151A4-782D-AC4C-AA3C-ECD074AACE0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6" name="Arc 278">
                  <a:extLst>
                    <a:ext uri="{FF2B5EF4-FFF2-40B4-BE49-F238E27FC236}">
                      <a16:creationId xmlns:a16="http://schemas.microsoft.com/office/drawing/2014/main" id="{7C156613-BF28-5544-95ED-6CF159DF350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7" name="Arc 279">
                  <a:extLst>
                    <a:ext uri="{FF2B5EF4-FFF2-40B4-BE49-F238E27FC236}">
                      <a16:creationId xmlns:a16="http://schemas.microsoft.com/office/drawing/2014/main" id="{BC28CC89-6C6A-7D47-94D7-4F9BD7211A9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8" name="Arc 280">
                  <a:extLst>
                    <a:ext uri="{FF2B5EF4-FFF2-40B4-BE49-F238E27FC236}">
                      <a16:creationId xmlns:a16="http://schemas.microsoft.com/office/drawing/2014/main" id="{0879C8DA-591E-2C44-9A8A-84F0B96DBFD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82" name="Group 281">
                <a:extLst>
                  <a:ext uri="{FF2B5EF4-FFF2-40B4-BE49-F238E27FC236}">
                    <a16:creationId xmlns:a16="http://schemas.microsoft.com/office/drawing/2014/main" id="{3472A02E-570E-5F42-8D16-DCD15528FEB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2541680" y="2277813"/>
                <a:ext cx="152400" cy="762000"/>
                <a:chOff x="3935" y="1728"/>
                <a:chExt cx="96" cy="480"/>
              </a:xfrm>
            </p:grpSpPr>
            <p:sp>
              <p:nvSpPr>
                <p:cNvPr id="83" name="Arc 282">
                  <a:extLst>
                    <a:ext uri="{FF2B5EF4-FFF2-40B4-BE49-F238E27FC236}">
                      <a16:creationId xmlns:a16="http://schemas.microsoft.com/office/drawing/2014/main" id="{D87A57E7-F5C1-2D4C-9D70-8D46D5FCB28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4" name="Arc 283">
                  <a:extLst>
                    <a:ext uri="{FF2B5EF4-FFF2-40B4-BE49-F238E27FC236}">
                      <a16:creationId xmlns:a16="http://schemas.microsoft.com/office/drawing/2014/main" id="{1FDBAF98-9305-A249-96F2-3981E4D33BE8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5" name="Arc 284">
                  <a:extLst>
                    <a:ext uri="{FF2B5EF4-FFF2-40B4-BE49-F238E27FC236}">
                      <a16:creationId xmlns:a16="http://schemas.microsoft.com/office/drawing/2014/main" id="{50559B8E-0D21-B541-8087-9AEFF234F36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6" name="Arc 285">
                  <a:extLst>
                    <a:ext uri="{FF2B5EF4-FFF2-40B4-BE49-F238E27FC236}">
                      <a16:creationId xmlns:a16="http://schemas.microsoft.com/office/drawing/2014/main" id="{6FEA6BD8-3731-4F44-9047-E4708C4AA27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7" name="Line 286">
                  <a:extLst>
                    <a:ext uri="{FF2B5EF4-FFF2-40B4-BE49-F238E27FC236}">
                      <a16:creationId xmlns:a16="http://schemas.microsoft.com/office/drawing/2014/main" id="{3E9CF980-757E-9D46-8DFF-87DC373C7985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8" name="Line 287">
                  <a:extLst>
                    <a:ext uri="{FF2B5EF4-FFF2-40B4-BE49-F238E27FC236}">
                      <a16:creationId xmlns:a16="http://schemas.microsoft.com/office/drawing/2014/main" id="{316A5A2D-F337-524E-8D1A-FA5C94A0C3E3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9" name="Arc 288">
                  <a:extLst>
                    <a:ext uri="{FF2B5EF4-FFF2-40B4-BE49-F238E27FC236}">
                      <a16:creationId xmlns:a16="http://schemas.microsoft.com/office/drawing/2014/main" id="{C521A270-2962-0D46-AA60-4FAA98988FAC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0" name="Arc 289">
                  <a:extLst>
                    <a:ext uri="{FF2B5EF4-FFF2-40B4-BE49-F238E27FC236}">
                      <a16:creationId xmlns:a16="http://schemas.microsoft.com/office/drawing/2014/main" id="{DC82B1DF-F603-B949-B0CA-061A35C0AE2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1" name="Arc 290">
                  <a:extLst>
                    <a:ext uri="{FF2B5EF4-FFF2-40B4-BE49-F238E27FC236}">
                      <a16:creationId xmlns:a16="http://schemas.microsoft.com/office/drawing/2014/main" id="{E806987D-D120-5941-88DE-443BCF01E99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2" name="Arc 291">
                  <a:extLst>
                    <a:ext uri="{FF2B5EF4-FFF2-40B4-BE49-F238E27FC236}">
                      <a16:creationId xmlns:a16="http://schemas.microsoft.com/office/drawing/2014/main" id="{7CF314EF-F1CF-1C4C-BB72-DC1F8639593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3" name="Arc 292">
                  <a:extLst>
                    <a:ext uri="{FF2B5EF4-FFF2-40B4-BE49-F238E27FC236}">
                      <a16:creationId xmlns:a16="http://schemas.microsoft.com/office/drawing/2014/main" id="{8A83E93C-5F02-9C4E-9AB4-F043F8516A5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4" name="Arc 293">
                  <a:extLst>
                    <a:ext uri="{FF2B5EF4-FFF2-40B4-BE49-F238E27FC236}">
                      <a16:creationId xmlns:a16="http://schemas.microsoft.com/office/drawing/2014/main" id="{EEF220C1-71B2-3548-ACFD-42EF3FEDDD9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5" name="Arc 294">
                  <a:extLst>
                    <a:ext uri="{FF2B5EF4-FFF2-40B4-BE49-F238E27FC236}">
                      <a16:creationId xmlns:a16="http://schemas.microsoft.com/office/drawing/2014/main" id="{659B9ABD-3137-5244-9BDF-7464DB60A2D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5771A44B-DC60-F54B-9F14-A97EB4A39BB1}"/>
                </a:ext>
              </a:extLst>
            </p:cNvPr>
            <p:cNvSpPr txBox="1"/>
            <p:nvPr/>
          </p:nvSpPr>
          <p:spPr>
            <a:xfrm>
              <a:off x="3250194" y="2405844"/>
              <a:ext cx="367277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T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</a:t>
              </a:r>
            </a:p>
          </p:txBody>
        </p:sp>
        <p:sp>
          <p:nvSpPr>
            <p:cNvPr id="110" name="Freeform 109">
              <a:extLst>
                <a:ext uri="{FF2B5EF4-FFF2-40B4-BE49-F238E27FC236}">
                  <a16:creationId xmlns:a16="http://schemas.microsoft.com/office/drawing/2014/main" id="{2162ABDF-F628-364E-84CA-CE4CBA3C06F3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3574773" y="3570069"/>
              <a:ext cx="172455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1" name="Freeform 110">
              <a:extLst>
                <a:ext uri="{FF2B5EF4-FFF2-40B4-BE49-F238E27FC236}">
                  <a16:creationId xmlns:a16="http://schemas.microsoft.com/office/drawing/2014/main" id="{B6E738E5-653B-C645-837D-0281157CA742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3578315" y="4222204"/>
              <a:ext cx="172455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12" name="Group 210">
              <a:extLst>
                <a:ext uri="{FF2B5EF4-FFF2-40B4-BE49-F238E27FC236}">
                  <a16:creationId xmlns:a16="http://schemas.microsoft.com/office/drawing/2014/main" id="{F782D9D4-8FA1-2945-B421-D4E62D9DCF2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14062" y="4910337"/>
              <a:ext cx="304800" cy="762000"/>
              <a:chOff x="3216" y="1728"/>
              <a:chExt cx="192" cy="480"/>
            </a:xfrm>
          </p:grpSpPr>
          <p:sp>
            <p:nvSpPr>
              <p:cNvPr id="113" name="Line 8">
                <a:extLst>
                  <a:ext uri="{FF2B5EF4-FFF2-40B4-BE49-F238E27FC236}">
                    <a16:creationId xmlns:a16="http://schemas.microsoft.com/office/drawing/2014/main" id="{32C789F8-2092-1D41-BEC6-71311958570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" name="Line 9">
                <a:extLst>
                  <a:ext uri="{FF2B5EF4-FFF2-40B4-BE49-F238E27FC236}">
                    <a16:creationId xmlns:a16="http://schemas.microsoft.com/office/drawing/2014/main" id="{1895DF20-600B-6848-A2B6-8EC7F724FFA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" name="Line 10">
                <a:extLst>
                  <a:ext uri="{FF2B5EF4-FFF2-40B4-BE49-F238E27FC236}">
                    <a16:creationId xmlns:a16="http://schemas.microsoft.com/office/drawing/2014/main" id="{D853FA14-8589-8346-AB0F-43B76795EFC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" name="Line 11">
                <a:extLst>
                  <a:ext uri="{FF2B5EF4-FFF2-40B4-BE49-F238E27FC236}">
                    <a16:creationId xmlns:a16="http://schemas.microsoft.com/office/drawing/2014/main" id="{B0DC83E9-0A56-D145-BBCF-050C4511002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17" name="Group 218">
              <a:extLst>
                <a:ext uri="{FF2B5EF4-FFF2-40B4-BE49-F238E27FC236}">
                  <a16:creationId xmlns:a16="http://schemas.microsoft.com/office/drawing/2014/main" id="{64F42EC8-557F-6342-9A00-667B6ADE947A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3964758" y="4672044"/>
              <a:ext cx="152400" cy="762000"/>
              <a:chOff x="5280" y="1200"/>
              <a:chExt cx="96" cy="480"/>
            </a:xfrm>
          </p:grpSpPr>
          <p:sp>
            <p:nvSpPr>
              <p:cNvPr id="118" name="Line 106">
                <a:extLst>
                  <a:ext uri="{FF2B5EF4-FFF2-40B4-BE49-F238E27FC236}">
                    <a16:creationId xmlns:a16="http://schemas.microsoft.com/office/drawing/2014/main" id="{6232A700-92DD-6444-A31F-EC55432A8CB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20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9" name="Line 107">
                <a:extLst>
                  <a:ext uri="{FF2B5EF4-FFF2-40B4-BE49-F238E27FC236}">
                    <a16:creationId xmlns:a16="http://schemas.microsoft.com/office/drawing/2014/main" id="{A5CDA265-86E1-C745-9190-1C64DA40578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280" y="1392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0" name="Freeform 108">
                <a:extLst>
                  <a:ext uri="{FF2B5EF4-FFF2-40B4-BE49-F238E27FC236}">
                    <a16:creationId xmlns:a16="http://schemas.microsoft.com/office/drawing/2014/main" id="{F0FD8E07-4969-8840-8675-5F8E6400E1D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280" y="1392"/>
                <a:ext cx="96" cy="96"/>
              </a:xfrm>
              <a:custGeom>
                <a:avLst/>
                <a:gdLst>
                  <a:gd name="T0" fmla="*/ 0 w 288"/>
                  <a:gd name="T1" fmla="*/ 0 h 240"/>
                  <a:gd name="T2" fmla="*/ 0 w 288"/>
                  <a:gd name="T3" fmla="*/ 1 h 240"/>
                  <a:gd name="T4" fmla="*/ 0 w 288"/>
                  <a:gd name="T5" fmla="*/ 1 h 240"/>
                  <a:gd name="T6" fmla="*/ 0 w 288"/>
                  <a:gd name="T7" fmla="*/ 0 h 24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8"/>
                  <a:gd name="T13" fmla="*/ 0 h 240"/>
                  <a:gd name="T14" fmla="*/ 288 w 288"/>
                  <a:gd name="T15" fmla="*/ 240 h 24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8" h="240">
                    <a:moveTo>
                      <a:pt x="144" y="0"/>
                    </a:moveTo>
                    <a:lnTo>
                      <a:pt x="0" y="240"/>
                    </a:lnTo>
                    <a:lnTo>
                      <a:pt x="288" y="240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" name="Line 109">
                <a:extLst>
                  <a:ext uri="{FF2B5EF4-FFF2-40B4-BE49-F238E27FC236}">
                    <a16:creationId xmlns:a16="http://schemas.microsoft.com/office/drawing/2014/main" id="{81D27A1A-4538-3942-9FDE-3954C614B43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488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5D06F7E7-B90D-5549-8F0A-07FC1326BD5D}"/>
                </a:ext>
              </a:extLst>
            </p:cNvPr>
            <p:cNvCxnSpPr>
              <a:cxnSpLocks/>
            </p:cNvCxnSpPr>
            <p:nvPr/>
          </p:nvCxnSpPr>
          <p:spPr>
            <a:xfrm>
              <a:off x="4008664" y="4264736"/>
              <a:ext cx="0" cy="36576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EDEB7D50-482D-8D4B-8427-1072DB96418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27392" y="4634536"/>
              <a:ext cx="292608" cy="0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256FC93B-27E6-5049-B3DC-0E3D6BA923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53695" y="1766628"/>
              <a:ext cx="1" cy="54864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D7F6B622-618E-5D4E-988B-32DB23844BE0}"/>
                </a:ext>
              </a:extLst>
            </p:cNvPr>
            <p:cNvSpPr/>
            <p:nvPr/>
          </p:nvSpPr>
          <p:spPr>
            <a:xfrm>
              <a:off x="3613733" y="173888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B9820E56-7716-B14E-85C9-BAD4277E67C2}"/>
                </a:ext>
              </a:extLst>
            </p:cNvPr>
            <p:cNvSpPr/>
            <p:nvPr/>
          </p:nvSpPr>
          <p:spPr>
            <a:xfrm>
              <a:off x="4688265" y="500508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0" name="TextBox 129">
                  <a:extLst>
                    <a:ext uri="{FF2B5EF4-FFF2-40B4-BE49-F238E27FC236}">
                      <a16:creationId xmlns:a16="http://schemas.microsoft.com/office/drawing/2014/main" id="{5EDD0F08-88A5-9547-BE4C-09A988330BA4}"/>
                    </a:ext>
                  </a:extLst>
                </p:cNvPr>
                <p:cNvSpPr txBox="1"/>
                <p:nvPr/>
              </p:nvSpPr>
              <p:spPr>
                <a:xfrm flipH="1">
                  <a:off x="3902754" y="3610599"/>
                  <a:ext cx="525365" cy="52321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R</a:t>
                  </a:r>
                  <a:r>
                    <a:rPr lang="en-US" sz="1400" baseline="-25000" dirty="0">
                      <a:solidFill>
                        <a:srgbClr val="000000"/>
                      </a:solidFill>
                    </a:rPr>
                    <a:t>12</a:t>
                  </a:r>
                </a:p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20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130" name="TextBox 129">
                  <a:extLst>
                    <a:ext uri="{FF2B5EF4-FFF2-40B4-BE49-F238E27FC236}">
                      <a16:creationId xmlns:a16="http://schemas.microsoft.com/office/drawing/2014/main" id="{5EDD0F08-88A5-9547-BE4C-09A988330BA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3902754" y="3610599"/>
                  <a:ext cx="525365" cy="523218"/>
                </a:xfrm>
                <a:prstGeom prst="rect">
                  <a:avLst/>
                </a:prstGeom>
                <a:blipFill>
                  <a:blip r:embed="rId5"/>
                  <a:stretch>
                    <a:fillRect l="-11905" t="-2381" b="-11905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1" name="TextBox 130">
                  <a:extLst>
                    <a:ext uri="{FF2B5EF4-FFF2-40B4-BE49-F238E27FC236}">
                      <a16:creationId xmlns:a16="http://schemas.microsoft.com/office/drawing/2014/main" id="{BE582507-8029-C04C-93FC-C6DCCD362C8A}"/>
                    </a:ext>
                  </a:extLst>
                </p:cNvPr>
                <p:cNvSpPr txBox="1"/>
                <p:nvPr/>
              </p:nvSpPr>
              <p:spPr>
                <a:xfrm flipH="1">
                  <a:off x="3057090" y="4284491"/>
                  <a:ext cx="525365" cy="52321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R</a:t>
                  </a:r>
                  <a:r>
                    <a:rPr lang="en-US" sz="1400" baseline="-25000" dirty="0">
                      <a:solidFill>
                        <a:srgbClr val="000000"/>
                      </a:solidFill>
                    </a:rPr>
                    <a:t>13</a:t>
                  </a:r>
                </a:p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500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131" name="TextBox 130">
                  <a:extLst>
                    <a:ext uri="{FF2B5EF4-FFF2-40B4-BE49-F238E27FC236}">
                      <a16:creationId xmlns:a16="http://schemas.microsoft.com/office/drawing/2014/main" id="{BE582507-8029-C04C-93FC-C6DCCD362C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3057090" y="4284491"/>
                  <a:ext cx="525365" cy="523218"/>
                </a:xfrm>
                <a:prstGeom prst="rect">
                  <a:avLst/>
                </a:prstGeom>
                <a:blipFill>
                  <a:blip r:embed="rId6"/>
                  <a:stretch>
                    <a:fillRect l="-11628" t="-2381" b="-11905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2" name="TextBox 131">
                  <a:extLst>
                    <a:ext uri="{FF2B5EF4-FFF2-40B4-BE49-F238E27FC236}">
                      <a16:creationId xmlns:a16="http://schemas.microsoft.com/office/drawing/2014/main" id="{5D341C9A-C0F2-624A-932B-D1E8BDFA73D5}"/>
                    </a:ext>
                  </a:extLst>
                </p:cNvPr>
                <p:cNvSpPr txBox="1"/>
                <p:nvPr/>
              </p:nvSpPr>
              <p:spPr>
                <a:xfrm flipH="1">
                  <a:off x="4847659" y="2536206"/>
                  <a:ext cx="525365" cy="52321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R</a:t>
                  </a:r>
                  <a:r>
                    <a:rPr lang="en-US" sz="1400" baseline="-25000" dirty="0">
                      <a:solidFill>
                        <a:srgbClr val="000000"/>
                      </a:solidFill>
                    </a:rPr>
                    <a:t>14</a:t>
                  </a:r>
                </a:p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100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132" name="TextBox 131">
                  <a:extLst>
                    <a:ext uri="{FF2B5EF4-FFF2-40B4-BE49-F238E27FC236}">
                      <a16:creationId xmlns:a16="http://schemas.microsoft.com/office/drawing/2014/main" id="{5D341C9A-C0F2-624A-932B-D1E8BDFA73D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4847659" y="2536206"/>
                  <a:ext cx="525365" cy="523218"/>
                </a:xfrm>
                <a:prstGeom prst="rect">
                  <a:avLst/>
                </a:prstGeom>
                <a:blipFill>
                  <a:blip r:embed="rId7"/>
                  <a:stretch>
                    <a:fillRect l="-11905" t="-2381" b="-14286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E14C096C-53F5-6442-9F1B-8FFFEE999A20}"/>
                </a:ext>
              </a:extLst>
            </p:cNvPr>
            <p:cNvSpPr txBox="1"/>
            <p:nvPr/>
          </p:nvSpPr>
          <p:spPr>
            <a:xfrm flipH="1">
              <a:off x="4969560" y="4889005"/>
              <a:ext cx="134491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Key jack</a:t>
              </a: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A2642540-0FFD-3C4E-848B-6CEF68DAB40F}"/>
                </a:ext>
              </a:extLst>
            </p:cNvPr>
            <p:cNvSpPr txBox="1"/>
            <p:nvPr/>
          </p:nvSpPr>
          <p:spPr>
            <a:xfrm>
              <a:off x="3703804" y="5000899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+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13685CE5-B45A-2848-8977-8C09354B39F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60479" y="5044678"/>
              <a:ext cx="36576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125" name="Group 210">
              <a:extLst>
                <a:ext uri="{FF2B5EF4-FFF2-40B4-BE49-F238E27FC236}">
                  <a16:creationId xmlns:a16="http://schemas.microsoft.com/office/drawing/2014/main" id="{1E398F28-276A-6041-B01A-96B9C3437E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248090" y="5060918"/>
              <a:ext cx="304800" cy="762000"/>
              <a:chOff x="3216" y="1728"/>
              <a:chExt cx="192" cy="480"/>
            </a:xfrm>
          </p:grpSpPr>
          <p:sp>
            <p:nvSpPr>
              <p:cNvPr id="128" name="Line 8">
                <a:extLst>
                  <a:ext uri="{FF2B5EF4-FFF2-40B4-BE49-F238E27FC236}">
                    <a16:creationId xmlns:a16="http://schemas.microsoft.com/office/drawing/2014/main" id="{9D319E1C-6C94-3340-BEEE-6951342E940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" name="Line 9">
                <a:extLst>
                  <a:ext uri="{FF2B5EF4-FFF2-40B4-BE49-F238E27FC236}">
                    <a16:creationId xmlns:a16="http://schemas.microsoft.com/office/drawing/2014/main" id="{948A73DD-A252-494E-B6DA-397E117BEE3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" name="Line 10">
                <a:extLst>
                  <a:ext uri="{FF2B5EF4-FFF2-40B4-BE49-F238E27FC236}">
                    <a16:creationId xmlns:a16="http://schemas.microsoft.com/office/drawing/2014/main" id="{F69B181F-89A5-E747-8EA1-BE7A841C679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7" name="Line 11">
                <a:extLst>
                  <a:ext uri="{FF2B5EF4-FFF2-40B4-BE49-F238E27FC236}">
                    <a16:creationId xmlns:a16="http://schemas.microsoft.com/office/drawing/2014/main" id="{DCD38137-C5FA-8F49-991B-EDFCDC947A6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38" name="Group 222">
              <a:extLst>
                <a:ext uri="{FF2B5EF4-FFF2-40B4-BE49-F238E27FC236}">
                  <a16:creationId xmlns:a16="http://schemas.microsoft.com/office/drawing/2014/main" id="{7D669E79-9D8F-494C-8B06-8A4D9F3BDEE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248090" y="5647530"/>
              <a:ext cx="304800" cy="381000"/>
              <a:chOff x="4272" y="3072"/>
              <a:chExt cx="192" cy="240"/>
            </a:xfrm>
          </p:grpSpPr>
          <p:sp>
            <p:nvSpPr>
              <p:cNvPr id="139" name="Line 99">
                <a:extLst>
                  <a:ext uri="{FF2B5EF4-FFF2-40B4-BE49-F238E27FC236}">
                    <a16:creationId xmlns:a16="http://schemas.microsoft.com/office/drawing/2014/main" id="{A48A3618-62ED-E447-893E-9DB4944F1AB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0" name="Line 100">
                <a:extLst>
                  <a:ext uri="{FF2B5EF4-FFF2-40B4-BE49-F238E27FC236}">
                    <a16:creationId xmlns:a16="http://schemas.microsoft.com/office/drawing/2014/main" id="{4DE840BF-D3C5-1045-A17C-7CF663DFA3D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1" name="Line 101">
                <a:extLst>
                  <a:ext uri="{FF2B5EF4-FFF2-40B4-BE49-F238E27FC236}">
                    <a16:creationId xmlns:a16="http://schemas.microsoft.com/office/drawing/2014/main" id="{820D5846-AD26-C546-ACF9-E8CA4A6E15C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2" name="Line 102">
                <a:extLst>
                  <a:ext uri="{FF2B5EF4-FFF2-40B4-BE49-F238E27FC236}">
                    <a16:creationId xmlns:a16="http://schemas.microsoft.com/office/drawing/2014/main" id="{52D2774E-2E09-8D45-BB79-FB5E170E0BE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" name="Line 103">
                <a:extLst>
                  <a:ext uri="{FF2B5EF4-FFF2-40B4-BE49-F238E27FC236}">
                    <a16:creationId xmlns:a16="http://schemas.microsoft.com/office/drawing/2014/main" id="{AA27A7B9-0639-3646-B087-7FB83A30BC4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4" name="Line 104">
                <a:extLst>
                  <a:ext uri="{FF2B5EF4-FFF2-40B4-BE49-F238E27FC236}">
                    <a16:creationId xmlns:a16="http://schemas.microsoft.com/office/drawing/2014/main" id="{5E9C9B19-A2A8-DE48-A1D3-F1F322DDE86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FDAF3B47-AD17-1046-A27E-4C8BC669D19B}"/>
                </a:ext>
              </a:extLst>
            </p:cNvPr>
            <p:cNvSpPr txBox="1"/>
            <p:nvPr/>
          </p:nvSpPr>
          <p:spPr>
            <a:xfrm flipH="1">
              <a:off x="4725941" y="5306044"/>
              <a:ext cx="525365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48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10nF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DA3AE0F4-943E-9F48-8202-B54986F0304B}"/>
                </a:ext>
              </a:extLst>
            </p:cNvPr>
            <p:cNvSpPr/>
            <p:nvPr/>
          </p:nvSpPr>
          <p:spPr>
            <a:xfrm>
              <a:off x="4362196" y="499799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7474414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61257" y="76149"/>
            <a:ext cx="11815947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 err="1"/>
              <a:t>Norcal</a:t>
            </a:r>
            <a:r>
              <a:rPr lang="en-US" sz="4400" dirty="0"/>
              <a:t> Buffer</a:t>
            </a:r>
            <a:endParaRPr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2251473" y="4391098"/>
                <a:ext cx="4276464" cy="65620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defTabSz="457200" latinLnBrk="1" hangingPunct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  <m:t>𝐺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  <m:t>𝑉</m:t>
                          </m:r>
                        </m:sub>
                      </m:sSub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libri"/>
                          <a:cs typeface="Calibri"/>
                          <a:sym typeface="Calibri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  <m:t>𝑉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/>
                                  <a:sym typeface="Calibri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/>
                                  <a:sym typeface="Calibri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/>
                                  <a:sym typeface="Calibri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1473" y="4391098"/>
                <a:ext cx="4276464" cy="656203"/>
              </a:xfrm>
              <a:prstGeom prst="rect">
                <a:avLst/>
              </a:prstGeom>
              <a:blipFill>
                <a:blip r:embed="rId3"/>
                <a:stretch>
                  <a:fillRect l="-888" b="-9434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3" name="Slide Number Placeholder 92">
            <a:extLst>
              <a:ext uri="{FF2B5EF4-FFF2-40B4-BE49-F238E27FC236}">
                <a16:creationId xmlns:a16="http://schemas.microsoft.com/office/drawing/2014/main" id="{E1105482-C95D-C247-92F2-B9BAD06A5878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56</a:t>
            </a:fld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9EFB539-1F9A-9B40-BE9D-BAD6D8D73B77}"/>
              </a:ext>
            </a:extLst>
          </p:cNvPr>
          <p:cNvGrpSpPr/>
          <p:nvPr/>
        </p:nvGrpSpPr>
        <p:grpSpPr>
          <a:xfrm>
            <a:off x="1742130" y="1484443"/>
            <a:ext cx="8701945" cy="2792989"/>
            <a:chOff x="1742130" y="1484443"/>
            <a:chExt cx="8701945" cy="2792989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339A2A84-4DB2-F54A-B7CE-826C5C63F227}"/>
                </a:ext>
              </a:extLst>
            </p:cNvPr>
            <p:cNvGrpSpPr/>
            <p:nvPr/>
          </p:nvGrpSpPr>
          <p:grpSpPr>
            <a:xfrm>
              <a:off x="7681700" y="2815671"/>
              <a:ext cx="796405" cy="519348"/>
              <a:chOff x="2940494" y="1205493"/>
              <a:chExt cx="796405" cy="519348"/>
            </a:xfrm>
          </p:grpSpPr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FDF316A7-DD9E-364E-920A-03E050F20C61}"/>
                  </a:ext>
                </a:extLst>
              </p:cNvPr>
              <p:cNvSpPr/>
              <p:nvPr/>
            </p:nvSpPr>
            <p:spPr>
              <a:xfrm>
                <a:off x="3104707" y="1205493"/>
                <a:ext cx="548640" cy="519348"/>
              </a:xfrm>
              <a:prstGeom prst="ellipse">
                <a:avLst/>
              </a:prstGeom>
              <a:solidFill>
                <a:srgbClr val="FFFFFF"/>
              </a:solidFill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6885ADBA-0C68-8649-943A-459C6A94E818}"/>
                  </a:ext>
                </a:extLst>
              </p:cNvPr>
              <p:cNvCxnSpPr/>
              <p:nvPr/>
            </p:nvCxnSpPr>
            <p:spPr>
              <a:xfrm>
                <a:off x="3375378" y="1303161"/>
                <a:ext cx="0" cy="313569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2D33B405-A28A-744A-86EA-E342F270EECA}"/>
                  </a:ext>
                </a:extLst>
              </p:cNvPr>
              <p:cNvCxnSpPr/>
              <p:nvPr/>
            </p:nvCxnSpPr>
            <p:spPr>
              <a:xfrm>
                <a:off x="2940494" y="1465136"/>
                <a:ext cx="365760" cy="0"/>
              </a:xfrm>
              <a:prstGeom prst="straightConnector1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  <a:tailEnd type="triangle"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E444CAFD-0F4B-D34C-897C-1A6246E4C22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65496" y="1298216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6D7FEA62-4411-DB42-B845-A8B903F4283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71139" y="1608662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89E936DD-1739-5A4D-883C-C6349A0CB2AD}"/>
                  </a:ext>
                </a:extLst>
              </p:cNvPr>
              <p:cNvCxnSpPr/>
              <p:nvPr/>
            </p:nvCxnSpPr>
            <p:spPr>
              <a:xfrm>
                <a:off x="3301998" y="1297515"/>
                <a:ext cx="0" cy="313569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10E82F2C-0397-3D4F-B658-297A5B8658CC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2470058" y="2682742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4" name="Group 210">
              <a:extLst>
                <a:ext uri="{FF2B5EF4-FFF2-40B4-BE49-F238E27FC236}">
                  <a16:creationId xmlns:a16="http://schemas.microsoft.com/office/drawing/2014/main" id="{8E591BBE-925D-C945-9EF5-2E4E59A5FCD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997709" y="3059572"/>
              <a:ext cx="304800" cy="762000"/>
              <a:chOff x="3216" y="1728"/>
              <a:chExt cx="192" cy="480"/>
            </a:xfrm>
          </p:grpSpPr>
          <p:sp>
            <p:nvSpPr>
              <p:cNvPr id="15" name="Line 8">
                <a:extLst>
                  <a:ext uri="{FF2B5EF4-FFF2-40B4-BE49-F238E27FC236}">
                    <a16:creationId xmlns:a16="http://schemas.microsoft.com/office/drawing/2014/main" id="{FB9A9BF2-8103-DB46-B069-4741C291F57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" name="Line 9">
                <a:extLst>
                  <a:ext uri="{FF2B5EF4-FFF2-40B4-BE49-F238E27FC236}">
                    <a16:creationId xmlns:a16="http://schemas.microsoft.com/office/drawing/2014/main" id="{82D38EE6-2099-7444-AE83-F091BA8ED84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" name="Line 10">
                <a:extLst>
                  <a:ext uri="{FF2B5EF4-FFF2-40B4-BE49-F238E27FC236}">
                    <a16:creationId xmlns:a16="http://schemas.microsoft.com/office/drawing/2014/main" id="{9A5BE7C1-1FBD-3744-AE51-0CABB606629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" name="Line 11">
                <a:extLst>
                  <a:ext uri="{FF2B5EF4-FFF2-40B4-BE49-F238E27FC236}">
                    <a16:creationId xmlns:a16="http://schemas.microsoft.com/office/drawing/2014/main" id="{D9F6D4DA-8EA9-C449-81FE-9FA4A2D9A35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9" name="Group 222">
              <a:extLst>
                <a:ext uri="{FF2B5EF4-FFF2-40B4-BE49-F238E27FC236}">
                  <a16:creationId xmlns:a16="http://schemas.microsoft.com/office/drawing/2014/main" id="{FD9DE7DB-E106-C642-829B-D0F6B7974C6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063622" y="2340324"/>
              <a:ext cx="304800" cy="381000"/>
              <a:chOff x="4272" y="3072"/>
              <a:chExt cx="192" cy="240"/>
            </a:xfrm>
          </p:grpSpPr>
          <p:sp>
            <p:nvSpPr>
              <p:cNvPr id="20" name="Line 99">
                <a:extLst>
                  <a:ext uri="{FF2B5EF4-FFF2-40B4-BE49-F238E27FC236}">
                    <a16:creationId xmlns:a16="http://schemas.microsoft.com/office/drawing/2014/main" id="{8DD72CE4-D551-5449-81B1-C358082E70F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" name="Line 100">
                <a:extLst>
                  <a:ext uri="{FF2B5EF4-FFF2-40B4-BE49-F238E27FC236}">
                    <a16:creationId xmlns:a16="http://schemas.microsoft.com/office/drawing/2014/main" id="{65D9EF72-2C23-2F44-AFE5-FC6474B4447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Line 101">
                <a:extLst>
                  <a:ext uri="{FF2B5EF4-FFF2-40B4-BE49-F238E27FC236}">
                    <a16:creationId xmlns:a16="http://schemas.microsoft.com/office/drawing/2014/main" id="{1FE29893-00F3-0743-B120-0B77B6EB629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Line 102">
                <a:extLst>
                  <a:ext uri="{FF2B5EF4-FFF2-40B4-BE49-F238E27FC236}">
                    <a16:creationId xmlns:a16="http://schemas.microsoft.com/office/drawing/2014/main" id="{C8CF00B2-6DBA-7143-A22E-5EB595CBFEC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Line 103">
                <a:extLst>
                  <a:ext uri="{FF2B5EF4-FFF2-40B4-BE49-F238E27FC236}">
                    <a16:creationId xmlns:a16="http://schemas.microsoft.com/office/drawing/2014/main" id="{376847FB-A91C-F947-BB0A-5E4A0D99EAB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Line 104">
                <a:extLst>
                  <a:ext uri="{FF2B5EF4-FFF2-40B4-BE49-F238E27FC236}">
                    <a16:creationId xmlns:a16="http://schemas.microsoft.com/office/drawing/2014/main" id="{3D4629F7-6FED-BF4D-B5F9-AE7FDBC4C32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3EF399F7-D6D0-ED4C-BE6C-34DFF73EBED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97710" y="3257156"/>
              <a:ext cx="267491" cy="367637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DA15984-5937-4B47-9AF8-6CC6A8A69A00}"/>
                </a:ext>
              </a:extLst>
            </p:cNvPr>
            <p:cNvSpPr txBox="1"/>
            <p:nvPr/>
          </p:nvSpPr>
          <p:spPr>
            <a:xfrm flipH="1">
              <a:off x="2326572" y="2702262"/>
              <a:ext cx="52536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1.5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K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9E64F4F-FE3B-674C-8D4D-56E10BDB2C0F}"/>
                </a:ext>
              </a:extLst>
            </p:cNvPr>
            <p:cNvSpPr txBox="1"/>
            <p:nvPr/>
          </p:nvSpPr>
          <p:spPr>
            <a:xfrm flipH="1">
              <a:off x="5667866" y="3352772"/>
              <a:ext cx="514721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50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25pF</a:t>
              </a:r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CD669EB7-0C61-0642-BBD7-3011E6BAC8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58074" y="1917532"/>
              <a:ext cx="1" cy="98230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DD2145F7-78CA-9840-A8C7-C57A9E17399A}"/>
                </a:ext>
              </a:extLst>
            </p:cNvPr>
            <p:cNvSpPr/>
            <p:nvPr/>
          </p:nvSpPr>
          <p:spPr>
            <a:xfrm>
              <a:off x="8408587" y="188978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7" name="Group 209">
              <a:extLst>
                <a:ext uri="{FF2B5EF4-FFF2-40B4-BE49-F238E27FC236}">
                  <a16:creationId xmlns:a16="http://schemas.microsoft.com/office/drawing/2014/main" id="{15C52109-E6A9-8844-B81D-2BD74946A76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479108" y="3069439"/>
              <a:ext cx="152400" cy="762000"/>
              <a:chOff x="3935" y="1728"/>
              <a:chExt cx="96" cy="480"/>
            </a:xfrm>
          </p:grpSpPr>
          <p:sp>
            <p:nvSpPr>
              <p:cNvPr id="38" name="Arc 59">
                <a:extLst>
                  <a:ext uri="{FF2B5EF4-FFF2-40B4-BE49-F238E27FC236}">
                    <a16:creationId xmlns:a16="http://schemas.microsoft.com/office/drawing/2014/main" id="{7D19D41F-47FF-DE45-9084-09D798E4F4F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9" name="Arc 60">
                <a:extLst>
                  <a:ext uri="{FF2B5EF4-FFF2-40B4-BE49-F238E27FC236}">
                    <a16:creationId xmlns:a16="http://schemas.microsoft.com/office/drawing/2014/main" id="{C80CC08E-4ACB-604D-A007-CA8A0DCA001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0" name="Arc 61">
                <a:extLst>
                  <a:ext uri="{FF2B5EF4-FFF2-40B4-BE49-F238E27FC236}">
                    <a16:creationId xmlns:a16="http://schemas.microsoft.com/office/drawing/2014/main" id="{55B1161A-DD5E-B441-8A17-FF78BD18160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1" name="Arc 62">
                <a:extLst>
                  <a:ext uri="{FF2B5EF4-FFF2-40B4-BE49-F238E27FC236}">
                    <a16:creationId xmlns:a16="http://schemas.microsoft.com/office/drawing/2014/main" id="{719FA313-C609-C244-8586-99619DB9D07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2" name="Line 63">
                <a:extLst>
                  <a:ext uri="{FF2B5EF4-FFF2-40B4-BE49-F238E27FC236}">
                    <a16:creationId xmlns:a16="http://schemas.microsoft.com/office/drawing/2014/main" id="{7A025C12-A39F-4545-90DE-33902E3E133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64">
                <a:extLst>
                  <a:ext uri="{FF2B5EF4-FFF2-40B4-BE49-F238E27FC236}">
                    <a16:creationId xmlns:a16="http://schemas.microsoft.com/office/drawing/2014/main" id="{E9132BA4-6CFC-3E45-8D86-C195A453E41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Arc 65">
                <a:extLst>
                  <a:ext uri="{FF2B5EF4-FFF2-40B4-BE49-F238E27FC236}">
                    <a16:creationId xmlns:a16="http://schemas.microsoft.com/office/drawing/2014/main" id="{DBE78B02-6396-104D-B3AA-E377FD6A435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5" name="Arc 66">
                <a:extLst>
                  <a:ext uri="{FF2B5EF4-FFF2-40B4-BE49-F238E27FC236}">
                    <a16:creationId xmlns:a16="http://schemas.microsoft.com/office/drawing/2014/main" id="{FC23F5F0-50C5-3F44-A635-D359E69C96A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" name="Arc 67">
                <a:extLst>
                  <a:ext uri="{FF2B5EF4-FFF2-40B4-BE49-F238E27FC236}">
                    <a16:creationId xmlns:a16="http://schemas.microsoft.com/office/drawing/2014/main" id="{788C6A65-85B0-B449-BA7B-40E23769478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7" name="Arc 68">
                <a:extLst>
                  <a:ext uri="{FF2B5EF4-FFF2-40B4-BE49-F238E27FC236}">
                    <a16:creationId xmlns:a16="http://schemas.microsoft.com/office/drawing/2014/main" id="{F3733101-C306-404B-87A7-B180D3DAFFA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8" name="Arc 69">
                <a:extLst>
                  <a:ext uri="{FF2B5EF4-FFF2-40B4-BE49-F238E27FC236}">
                    <a16:creationId xmlns:a16="http://schemas.microsoft.com/office/drawing/2014/main" id="{9EA72915-CC51-6A48-AEDE-B3424C490CD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9" name="Arc 70">
                <a:extLst>
                  <a:ext uri="{FF2B5EF4-FFF2-40B4-BE49-F238E27FC236}">
                    <a16:creationId xmlns:a16="http://schemas.microsoft.com/office/drawing/2014/main" id="{F3AF317E-14A0-3345-A964-1B29E359EE1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1" name="Arc 71">
                <a:extLst>
                  <a:ext uri="{FF2B5EF4-FFF2-40B4-BE49-F238E27FC236}">
                    <a16:creationId xmlns:a16="http://schemas.microsoft.com/office/drawing/2014/main" id="{0F59E61C-6110-8A43-82EF-EB56BFE6963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52" name="Group 210">
              <a:extLst>
                <a:ext uri="{FF2B5EF4-FFF2-40B4-BE49-F238E27FC236}">
                  <a16:creationId xmlns:a16="http://schemas.microsoft.com/office/drawing/2014/main" id="{04C979B2-3E7B-7D41-B719-969328AF3F0F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5106394" y="2693848"/>
              <a:ext cx="304800" cy="762000"/>
              <a:chOff x="3216" y="1728"/>
              <a:chExt cx="192" cy="480"/>
            </a:xfrm>
          </p:grpSpPr>
          <p:sp>
            <p:nvSpPr>
              <p:cNvPr id="53" name="Line 8">
                <a:extLst>
                  <a:ext uri="{FF2B5EF4-FFF2-40B4-BE49-F238E27FC236}">
                    <a16:creationId xmlns:a16="http://schemas.microsoft.com/office/drawing/2014/main" id="{C7AFBC88-1B2A-FA4F-9A16-1C72BE571FA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" name="Line 9">
                <a:extLst>
                  <a:ext uri="{FF2B5EF4-FFF2-40B4-BE49-F238E27FC236}">
                    <a16:creationId xmlns:a16="http://schemas.microsoft.com/office/drawing/2014/main" id="{7AB18DA9-C979-A046-890C-06A8FBF8A78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Line 10">
                <a:extLst>
                  <a:ext uri="{FF2B5EF4-FFF2-40B4-BE49-F238E27FC236}">
                    <a16:creationId xmlns:a16="http://schemas.microsoft.com/office/drawing/2014/main" id="{AB98F0DC-B55D-C748-835A-16FAEBA011F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Line 11">
                <a:extLst>
                  <a:ext uri="{FF2B5EF4-FFF2-40B4-BE49-F238E27FC236}">
                    <a16:creationId xmlns:a16="http://schemas.microsoft.com/office/drawing/2014/main" id="{8AB7FFF9-C1D3-5741-B08C-487777170EF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E68DE465-98DC-E14A-AF21-5ACCA8172B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17324" y="3074948"/>
              <a:ext cx="146304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58" name="Group 210">
              <a:extLst>
                <a:ext uri="{FF2B5EF4-FFF2-40B4-BE49-F238E27FC236}">
                  <a16:creationId xmlns:a16="http://schemas.microsoft.com/office/drawing/2014/main" id="{2141BF3C-5D21-A64F-8208-1BCCA536CF2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45864" y="3062190"/>
              <a:ext cx="304800" cy="762000"/>
              <a:chOff x="3216" y="1728"/>
              <a:chExt cx="192" cy="480"/>
            </a:xfrm>
          </p:grpSpPr>
          <p:sp>
            <p:nvSpPr>
              <p:cNvPr id="59" name="Line 8">
                <a:extLst>
                  <a:ext uri="{FF2B5EF4-FFF2-40B4-BE49-F238E27FC236}">
                    <a16:creationId xmlns:a16="http://schemas.microsoft.com/office/drawing/2014/main" id="{07910258-2F07-8B49-830B-6DB15B9A0DD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" name="Line 9">
                <a:extLst>
                  <a:ext uri="{FF2B5EF4-FFF2-40B4-BE49-F238E27FC236}">
                    <a16:creationId xmlns:a16="http://schemas.microsoft.com/office/drawing/2014/main" id="{95F7EF62-E438-C149-8F26-60220379C90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" name="Line 10">
                <a:extLst>
                  <a:ext uri="{FF2B5EF4-FFF2-40B4-BE49-F238E27FC236}">
                    <a16:creationId xmlns:a16="http://schemas.microsoft.com/office/drawing/2014/main" id="{BD176EEF-5BB5-1742-AC97-21E4389260A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" name="Line 11">
                <a:extLst>
                  <a:ext uri="{FF2B5EF4-FFF2-40B4-BE49-F238E27FC236}">
                    <a16:creationId xmlns:a16="http://schemas.microsoft.com/office/drawing/2014/main" id="{053A0F6B-416E-3542-9C16-653F3DB4824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3" name="Group 222">
              <a:extLst>
                <a:ext uri="{FF2B5EF4-FFF2-40B4-BE49-F238E27FC236}">
                  <a16:creationId xmlns:a16="http://schemas.microsoft.com/office/drawing/2014/main" id="{18F9643D-67E5-8742-A5A4-7F091B974E6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45864" y="3745919"/>
              <a:ext cx="304800" cy="381000"/>
              <a:chOff x="4272" y="3072"/>
              <a:chExt cx="192" cy="240"/>
            </a:xfrm>
          </p:grpSpPr>
          <p:sp>
            <p:nvSpPr>
              <p:cNvPr id="64" name="Line 99">
                <a:extLst>
                  <a:ext uri="{FF2B5EF4-FFF2-40B4-BE49-F238E27FC236}">
                    <a16:creationId xmlns:a16="http://schemas.microsoft.com/office/drawing/2014/main" id="{BD5605D9-3381-DC41-BFFF-5E559C09DA1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" name="Line 100">
                <a:extLst>
                  <a:ext uri="{FF2B5EF4-FFF2-40B4-BE49-F238E27FC236}">
                    <a16:creationId xmlns:a16="http://schemas.microsoft.com/office/drawing/2014/main" id="{18176630-F22F-A244-8B87-B4C249F4688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" name="Line 101">
                <a:extLst>
                  <a:ext uri="{FF2B5EF4-FFF2-40B4-BE49-F238E27FC236}">
                    <a16:creationId xmlns:a16="http://schemas.microsoft.com/office/drawing/2014/main" id="{BAC244B8-A3AF-9C46-8D87-D975F58494B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7" name="Line 102">
                <a:extLst>
                  <a:ext uri="{FF2B5EF4-FFF2-40B4-BE49-F238E27FC236}">
                    <a16:creationId xmlns:a16="http://schemas.microsoft.com/office/drawing/2014/main" id="{EA521F29-A852-EB4A-A6EC-6C3EB76A18C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" name="Line 103">
                <a:extLst>
                  <a:ext uri="{FF2B5EF4-FFF2-40B4-BE49-F238E27FC236}">
                    <a16:creationId xmlns:a16="http://schemas.microsoft.com/office/drawing/2014/main" id="{0758EF65-52C0-A241-BE98-4B8EC85B11E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" name="Line 104">
                <a:extLst>
                  <a:ext uri="{FF2B5EF4-FFF2-40B4-BE49-F238E27FC236}">
                    <a16:creationId xmlns:a16="http://schemas.microsoft.com/office/drawing/2014/main" id="{7DBA2682-44F0-B247-884F-07318E370EC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0" name="Group 222">
              <a:extLst>
                <a:ext uri="{FF2B5EF4-FFF2-40B4-BE49-F238E27FC236}">
                  <a16:creationId xmlns:a16="http://schemas.microsoft.com/office/drawing/2014/main" id="{5CAB8C1D-E1C5-0B42-95EA-F7191970625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997709" y="3821572"/>
              <a:ext cx="304800" cy="381000"/>
              <a:chOff x="4272" y="3072"/>
              <a:chExt cx="192" cy="240"/>
            </a:xfrm>
          </p:grpSpPr>
          <p:sp>
            <p:nvSpPr>
              <p:cNvPr id="71" name="Line 99">
                <a:extLst>
                  <a:ext uri="{FF2B5EF4-FFF2-40B4-BE49-F238E27FC236}">
                    <a16:creationId xmlns:a16="http://schemas.microsoft.com/office/drawing/2014/main" id="{0FF94510-648A-B141-8231-76AF8B032FE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" name="Line 100">
                <a:extLst>
                  <a:ext uri="{FF2B5EF4-FFF2-40B4-BE49-F238E27FC236}">
                    <a16:creationId xmlns:a16="http://schemas.microsoft.com/office/drawing/2014/main" id="{E8C1984E-3705-8C4D-BF28-B228850E3B5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" name="Line 101">
                <a:extLst>
                  <a:ext uri="{FF2B5EF4-FFF2-40B4-BE49-F238E27FC236}">
                    <a16:creationId xmlns:a16="http://schemas.microsoft.com/office/drawing/2014/main" id="{E134172D-0B8C-B748-A3B0-7ACBA360683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" name="Line 102">
                <a:extLst>
                  <a:ext uri="{FF2B5EF4-FFF2-40B4-BE49-F238E27FC236}">
                    <a16:creationId xmlns:a16="http://schemas.microsoft.com/office/drawing/2014/main" id="{8B85305D-3D1D-7D45-8598-E8A5568CFE8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" name="Line 103">
                <a:extLst>
                  <a:ext uri="{FF2B5EF4-FFF2-40B4-BE49-F238E27FC236}">
                    <a16:creationId xmlns:a16="http://schemas.microsoft.com/office/drawing/2014/main" id="{FF5DB6F7-2EC4-8943-AC77-84577AD371B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" name="Line 104">
                <a:extLst>
                  <a:ext uri="{FF2B5EF4-FFF2-40B4-BE49-F238E27FC236}">
                    <a16:creationId xmlns:a16="http://schemas.microsoft.com/office/drawing/2014/main" id="{3D8DC7E6-2501-D846-94F4-95F253851CA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7" name="Group 222">
              <a:extLst>
                <a:ext uri="{FF2B5EF4-FFF2-40B4-BE49-F238E27FC236}">
                  <a16:creationId xmlns:a16="http://schemas.microsoft.com/office/drawing/2014/main" id="{825757BE-DFFF-6945-BF82-13B7CD2837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400311" y="3798460"/>
              <a:ext cx="304800" cy="381000"/>
              <a:chOff x="4272" y="3072"/>
              <a:chExt cx="192" cy="240"/>
            </a:xfrm>
          </p:grpSpPr>
          <p:sp>
            <p:nvSpPr>
              <p:cNvPr id="78" name="Line 99">
                <a:extLst>
                  <a:ext uri="{FF2B5EF4-FFF2-40B4-BE49-F238E27FC236}">
                    <a16:creationId xmlns:a16="http://schemas.microsoft.com/office/drawing/2014/main" id="{0741971A-2E7E-2747-8805-0A9E3416AA4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" name="Line 100">
                <a:extLst>
                  <a:ext uri="{FF2B5EF4-FFF2-40B4-BE49-F238E27FC236}">
                    <a16:creationId xmlns:a16="http://schemas.microsoft.com/office/drawing/2014/main" id="{C21788F8-77A8-AD48-8F5C-E972991A07A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" name="Line 101">
                <a:extLst>
                  <a:ext uri="{FF2B5EF4-FFF2-40B4-BE49-F238E27FC236}">
                    <a16:creationId xmlns:a16="http://schemas.microsoft.com/office/drawing/2014/main" id="{F4724CF4-636B-1449-8C0E-692865448F8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" name="Line 102">
                <a:extLst>
                  <a:ext uri="{FF2B5EF4-FFF2-40B4-BE49-F238E27FC236}">
                    <a16:creationId xmlns:a16="http://schemas.microsoft.com/office/drawing/2014/main" id="{C66BB128-C3F3-0442-A34B-367D192F8BB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" name="Line 103">
                <a:extLst>
                  <a:ext uri="{FF2B5EF4-FFF2-40B4-BE49-F238E27FC236}">
                    <a16:creationId xmlns:a16="http://schemas.microsoft.com/office/drawing/2014/main" id="{836D02E3-6F0D-7B46-9057-4D64A36D676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3" name="Line 104">
                <a:extLst>
                  <a:ext uri="{FF2B5EF4-FFF2-40B4-BE49-F238E27FC236}">
                    <a16:creationId xmlns:a16="http://schemas.microsoft.com/office/drawing/2014/main" id="{36404FB7-3B05-8944-881B-5F524030F00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84" name="Freeform 83">
              <a:extLst>
                <a:ext uri="{FF2B5EF4-FFF2-40B4-BE49-F238E27FC236}">
                  <a16:creationId xmlns:a16="http://schemas.microsoft.com/office/drawing/2014/main" id="{8105D38C-0E1D-4E44-B6F1-E4FCD2AF9D4E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7272506" y="2698940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6" name="Freeform 85">
              <a:extLst>
                <a:ext uri="{FF2B5EF4-FFF2-40B4-BE49-F238E27FC236}">
                  <a16:creationId xmlns:a16="http://schemas.microsoft.com/office/drawing/2014/main" id="{773738C8-C060-4245-A0A4-42D444001290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423526" y="3215483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87" name="Group 210">
              <a:extLst>
                <a:ext uri="{FF2B5EF4-FFF2-40B4-BE49-F238E27FC236}">
                  <a16:creationId xmlns:a16="http://schemas.microsoft.com/office/drawing/2014/main" id="{0D0BAF34-7BF8-FB4C-AB02-348C132065C3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8690175" y="1970400"/>
              <a:ext cx="304800" cy="762000"/>
              <a:chOff x="3216" y="1728"/>
              <a:chExt cx="192" cy="480"/>
            </a:xfrm>
          </p:grpSpPr>
          <p:sp>
            <p:nvSpPr>
              <p:cNvPr id="88" name="Line 8">
                <a:extLst>
                  <a:ext uri="{FF2B5EF4-FFF2-40B4-BE49-F238E27FC236}">
                    <a16:creationId xmlns:a16="http://schemas.microsoft.com/office/drawing/2014/main" id="{BDB875FF-CB87-7343-9142-6FE73C3C5A1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9" name="Line 9">
                <a:extLst>
                  <a:ext uri="{FF2B5EF4-FFF2-40B4-BE49-F238E27FC236}">
                    <a16:creationId xmlns:a16="http://schemas.microsoft.com/office/drawing/2014/main" id="{FB5CD4E8-EF4F-9A4E-B985-97C4BC17FE1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0" name="Line 10">
                <a:extLst>
                  <a:ext uri="{FF2B5EF4-FFF2-40B4-BE49-F238E27FC236}">
                    <a16:creationId xmlns:a16="http://schemas.microsoft.com/office/drawing/2014/main" id="{07858899-6AB0-4F41-93A5-694DF809418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" name="Line 11">
                <a:extLst>
                  <a:ext uri="{FF2B5EF4-FFF2-40B4-BE49-F238E27FC236}">
                    <a16:creationId xmlns:a16="http://schemas.microsoft.com/office/drawing/2014/main" id="{ADE766EF-602C-3346-854D-A1B0E430346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307BF5AF-C153-1C47-96DE-6810691843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07069" y="3211258"/>
              <a:ext cx="731520" cy="872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95" name="Group 222">
              <a:extLst>
                <a:ext uri="{FF2B5EF4-FFF2-40B4-BE49-F238E27FC236}">
                  <a16:creationId xmlns:a16="http://schemas.microsoft.com/office/drawing/2014/main" id="{C8564231-81DA-034C-AD4F-7BC244CD29B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340375" y="3896432"/>
              <a:ext cx="304800" cy="381000"/>
              <a:chOff x="4272" y="3072"/>
              <a:chExt cx="192" cy="240"/>
            </a:xfrm>
          </p:grpSpPr>
          <p:sp>
            <p:nvSpPr>
              <p:cNvPr id="96" name="Line 99">
                <a:extLst>
                  <a:ext uri="{FF2B5EF4-FFF2-40B4-BE49-F238E27FC236}">
                    <a16:creationId xmlns:a16="http://schemas.microsoft.com/office/drawing/2014/main" id="{DD8C3626-CEF8-1044-9C31-475C03A5E53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7" name="Line 100">
                <a:extLst>
                  <a:ext uri="{FF2B5EF4-FFF2-40B4-BE49-F238E27FC236}">
                    <a16:creationId xmlns:a16="http://schemas.microsoft.com/office/drawing/2014/main" id="{1AEA0545-6B92-7740-87BC-152177E12E5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8" name="Line 101">
                <a:extLst>
                  <a:ext uri="{FF2B5EF4-FFF2-40B4-BE49-F238E27FC236}">
                    <a16:creationId xmlns:a16="http://schemas.microsoft.com/office/drawing/2014/main" id="{1F8D87AD-967C-5A45-9AFB-27D0F272B71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" name="Line 102">
                <a:extLst>
                  <a:ext uri="{FF2B5EF4-FFF2-40B4-BE49-F238E27FC236}">
                    <a16:creationId xmlns:a16="http://schemas.microsoft.com/office/drawing/2014/main" id="{A6EEF142-A082-6B45-B41A-4CDB58B20B1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0" name="Line 103">
                <a:extLst>
                  <a:ext uri="{FF2B5EF4-FFF2-40B4-BE49-F238E27FC236}">
                    <a16:creationId xmlns:a16="http://schemas.microsoft.com/office/drawing/2014/main" id="{0CA364C8-A949-664B-A34A-9F894AD59C1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1" name="Line 104">
                <a:extLst>
                  <a:ext uri="{FF2B5EF4-FFF2-40B4-BE49-F238E27FC236}">
                    <a16:creationId xmlns:a16="http://schemas.microsoft.com/office/drawing/2014/main" id="{614D9FD5-2E3C-5649-9076-743A0D04833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25FD582C-64AC-1347-8A40-8950A515FE57}"/>
                </a:ext>
              </a:extLst>
            </p:cNvPr>
            <p:cNvSpPr/>
            <p:nvPr/>
          </p:nvSpPr>
          <p:spPr>
            <a:xfrm>
              <a:off x="9116159" y="316268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96E5B14D-0C8F-644B-BAB4-0DD97C3AAFA6}"/>
                </a:ext>
              </a:extLst>
            </p:cNvPr>
            <p:cNvSpPr/>
            <p:nvPr/>
          </p:nvSpPr>
          <p:spPr>
            <a:xfrm>
              <a:off x="2132618" y="302189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FA6547FF-0C74-FC45-A8EA-3BA8099B71BC}"/>
                </a:ext>
              </a:extLst>
            </p:cNvPr>
            <p:cNvSpPr txBox="1"/>
            <p:nvPr/>
          </p:nvSpPr>
          <p:spPr>
            <a:xfrm flipH="1">
              <a:off x="8737463" y="1643094"/>
              <a:ext cx="525365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36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47nF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22AAD9B6-9A6D-8248-9FCE-13B875530EE0}"/>
                </a:ext>
              </a:extLst>
            </p:cNvPr>
            <p:cNvSpPr txBox="1"/>
            <p:nvPr/>
          </p:nvSpPr>
          <p:spPr>
            <a:xfrm flipH="1">
              <a:off x="7958866" y="1484443"/>
              <a:ext cx="52536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8V TX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F5BB50F5-CED0-DD4D-A1D6-CCEC85F5587E}"/>
                </a:ext>
              </a:extLst>
            </p:cNvPr>
            <p:cNvSpPr txBox="1"/>
            <p:nvPr/>
          </p:nvSpPr>
          <p:spPr>
            <a:xfrm flipH="1">
              <a:off x="9280514" y="3048487"/>
              <a:ext cx="11635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Driver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AE056836-AAA6-BB43-933B-69ED5108CEE6}"/>
                    </a:ext>
                  </a:extLst>
                </p:cNvPr>
                <p:cNvSpPr txBox="1"/>
                <p:nvPr/>
              </p:nvSpPr>
              <p:spPr>
                <a:xfrm flipH="1">
                  <a:off x="8713609" y="3436999"/>
                  <a:ext cx="525365" cy="52321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R</a:t>
                  </a:r>
                  <a:r>
                    <a:rPr lang="en-US" sz="1400" baseline="-25000" dirty="0">
                      <a:solidFill>
                        <a:srgbClr val="000000"/>
                      </a:solidFill>
                    </a:rPr>
                    <a:t>11</a:t>
                  </a:r>
                </a:p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510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Calibri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AE056836-AAA6-BB43-933B-69ED5108CEE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8713609" y="3436999"/>
                  <a:ext cx="525365" cy="523218"/>
                </a:xfrm>
                <a:prstGeom prst="rect">
                  <a:avLst/>
                </a:prstGeom>
                <a:blipFill>
                  <a:blip r:embed="rId4"/>
                  <a:stretch>
                    <a:fillRect l="-9302" t="-2381" b="-11905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486D0C6B-630B-2047-BD7B-519BBD580E7C}"/>
                </a:ext>
              </a:extLst>
            </p:cNvPr>
            <p:cNvSpPr txBox="1"/>
            <p:nvPr/>
          </p:nvSpPr>
          <p:spPr>
            <a:xfrm flipH="1">
              <a:off x="5142501" y="2343441"/>
              <a:ext cx="525365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39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50pF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4123F7FA-2DEB-F34C-BF2C-6AAB7B897F05}"/>
                    </a:ext>
                  </a:extLst>
                </p:cNvPr>
                <p:cNvSpPr txBox="1"/>
                <p:nvPr/>
              </p:nvSpPr>
              <p:spPr>
                <a:xfrm flipH="1">
                  <a:off x="7146066" y="2391969"/>
                  <a:ext cx="525365" cy="52321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R</a:t>
                  </a:r>
                  <a:r>
                    <a:rPr lang="en-US" sz="1400" baseline="-25000" dirty="0">
                      <a:solidFill>
                        <a:srgbClr val="000000"/>
                      </a:solidFill>
                    </a:rPr>
                    <a:t>10</a:t>
                  </a:r>
                </a:p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510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Calibri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4123F7FA-2DEB-F34C-BF2C-6AAB7B897F0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7146066" y="2391969"/>
                  <a:ext cx="525365" cy="523218"/>
                </a:xfrm>
                <a:prstGeom prst="rect">
                  <a:avLst/>
                </a:prstGeom>
                <a:blipFill>
                  <a:blip r:embed="rId5"/>
                  <a:stretch>
                    <a:fillRect l="-11905" t="-2381" b="-11905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89436788-79F5-1C41-BFEF-4A487D46E7CC}"/>
                </a:ext>
              </a:extLst>
            </p:cNvPr>
            <p:cNvSpPr txBox="1"/>
            <p:nvPr/>
          </p:nvSpPr>
          <p:spPr>
            <a:xfrm flipH="1">
              <a:off x="6711710" y="3335788"/>
              <a:ext cx="525365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L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6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3.1uF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20EE82AB-60DF-A046-95B7-C19EDF507050}"/>
                </a:ext>
              </a:extLst>
            </p:cNvPr>
            <p:cNvSpPr txBox="1"/>
            <p:nvPr/>
          </p:nvSpPr>
          <p:spPr>
            <a:xfrm flipH="1">
              <a:off x="4902720" y="3291008"/>
              <a:ext cx="667395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38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100pF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7FE74552-B19C-0C42-AB2F-7FD770A5BF50}"/>
                </a:ext>
              </a:extLst>
            </p:cNvPr>
            <p:cNvSpPr txBox="1"/>
            <p:nvPr/>
          </p:nvSpPr>
          <p:spPr>
            <a:xfrm flipH="1">
              <a:off x="7697241" y="3370455"/>
              <a:ext cx="52536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J309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9473D009-73CF-FB4C-A80A-F304B45AE40D}"/>
                </a:ext>
              </a:extLst>
            </p:cNvPr>
            <p:cNvSpPr txBox="1"/>
            <p:nvPr/>
          </p:nvSpPr>
          <p:spPr>
            <a:xfrm flipH="1">
              <a:off x="3003458" y="2521667"/>
              <a:ext cx="1163561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Pin 4 transmit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 mixer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C691B6D1-BFDA-1A4A-B73D-09A5BAD875A5}"/>
                </a:ext>
              </a:extLst>
            </p:cNvPr>
            <p:cNvSpPr/>
            <p:nvPr/>
          </p:nvSpPr>
          <p:spPr>
            <a:xfrm>
              <a:off x="3331498" y="302189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C43A59AA-A20A-4749-88F0-ED7FFCFD70A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69680" y="3074848"/>
              <a:ext cx="490994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CF7DF34D-CE87-D849-B27C-B4285C84C5C5}"/>
                </a:ext>
              </a:extLst>
            </p:cNvPr>
            <p:cNvSpPr txBox="1"/>
            <p:nvPr/>
          </p:nvSpPr>
          <p:spPr>
            <a:xfrm flipH="1">
              <a:off x="1742130" y="2248603"/>
              <a:ext cx="1163561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Function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Genera</a:t>
              </a:r>
              <a:r>
                <a:rPr lang="en-US" sz="1400" dirty="0">
                  <a:solidFill>
                    <a:srgbClr val="000000"/>
                  </a:solidFill>
                </a:rPr>
                <a:t>tor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F0AFE8ED-E19F-784A-B474-E0DAABE8F8F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51936" y="3067618"/>
              <a:ext cx="490994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8EA37C68-6786-4349-A409-F4813AE8E325}"/>
                </a:ext>
              </a:extLst>
            </p:cNvPr>
            <p:cNvSpPr txBox="1"/>
            <p:nvPr/>
          </p:nvSpPr>
          <p:spPr>
            <a:xfrm flipH="1">
              <a:off x="4096021" y="2414561"/>
              <a:ext cx="525365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37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5pF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9" name="Group 210">
              <a:extLst>
                <a:ext uri="{FF2B5EF4-FFF2-40B4-BE49-F238E27FC236}">
                  <a16:creationId xmlns:a16="http://schemas.microsoft.com/office/drawing/2014/main" id="{D8D4EA9A-6965-CB48-8320-A2AB98745A76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4120874" y="2693848"/>
              <a:ext cx="304800" cy="762000"/>
              <a:chOff x="3216" y="1728"/>
              <a:chExt cx="192" cy="480"/>
            </a:xfrm>
          </p:grpSpPr>
          <p:sp>
            <p:nvSpPr>
              <p:cNvPr id="120" name="Line 8">
                <a:extLst>
                  <a:ext uri="{FF2B5EF4-FFF2-40B4-BE49-F238E27FC236}">
                    <a16:creationId xmlns:a16="http://schemas.microsoft.com/office/drawing/2014/main" id="{80F6EB22-DC53-7A45-8386-571030C9983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" name="Line 9">
                <a:extLst>
                  <a:ext uri="{FF2B5EF4-FFF2-40B4-BE49-F238E27FC236}">
                    <a16:creationId xmlns:a16="http://schemas.microsoft.com/office/drawing/2014/main" id="{4797E23F-095F-0045-B403-A6CE7F88521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" name="Line 10">
                <a:extLst>
                  <a:ext uri="{FF2B5EF4-FFF2-40B4-BE49-F238E27FC236}">
                    <a16:creationId xmlns:a16="http://schemas.microsoft.com/office/drawing/2014/main" id="{7BE82C0E-20E8-7149-8A9E-93D3FE4BEEA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" name="Line 11">
                <a:extLst>
                  <a:ext uri="{FF2B5EF4-FFF2-40B4-BE49-F238E27FC236}">
                    <a16:creationId xmlns:a16="http://schemas.microsoft.com/office/drawing/2014/main" id="{519356F3-9D05-9541-AE4F-DB91B3879A8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16AC4D36-034B-9946-9945-B00EDFB1F4B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01280" y="3065632"/>
              <a:ext cx="490994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E6CCE141-C257-164B-A3BA-BE7DEBA8D350}"/>
                </a:ext>
              </a:extLst>
            </p:cNvPr>
            <p:cNvSpPr/>
            <p:nvPr/>
          </p:nvSpPr>
          <p:spPr>
            <a:xfrm>
              <a:off x="4653480" y="302543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54F38539-2F5F-8141-B0F4-673DE928DF4F}"/>
                </a:ext>
              </a:extLst>
            </p:cNvPr>
            <p:cNvSpPr/>
            <p:nvPr/>
          </p:nvSpPr>
          <p:spPr>
            <a:xfrm>
              <a:off x="6113687" y="302897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A7EC6EC5-1A08-A84B-B456-DDA0A1678248}"/>
                </a:ext>
              </a:extLst>
            </p:cNvPr>
            <p:cNvSpPr/>
            <p:nvPr/>
          </p:nvSpPr>
          <p:spPr>
            <a:xfrm>
              <a:off x="6510638" y="303251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65A69558-CD0C-844E-A25A-44C7DA410E4E}"/>
                </a:ext>
              </a:extLst>
            </p:cNvPr>
            <p:cNvSpPr/>
            <p:nvPr/>
          </p:nvSpPr>
          <p:spPr>
            <a:xfrm>
              <a:off x="8460484" y="316622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0BF9CA0C-2551-9C4B-8847-14D77CD9F8F6}"/>
                </a:ext>
              </a:extLst>
            </p:cNvPr>
            <p:cNvSpPr/>
            <p:nvPr/>
          </p:nvSpPr>
          <p:spPr>
            <a:xfrm>
              <a:off x="8410862" y="230853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3262641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01881" y="117076"/>
            <a:ext cx="11519064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 err="1"/>
              <a:t>Norcal</a:t>
            </a:r>
            <a:r>
              <a:rPr lang="en-US" sz="4400" dirty="0"/>
              <a:t> transmit bandpass filter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4537794" y="1039757"/>
                <a:ext cx="5799983" cy="477848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defTabSz="457200" latinLnBrk="1" hangingPunct="0"/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39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=50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𝑝𝐹</m:t>
                    </m:r>
                  </m:oMath>
                </a14:m>
                <a:r>
                  <a:rPr lang="en-US" i="1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,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</m:oMath>
                </a14:m>
                <a:r>
                  <a:rPr lang="en-US" i="1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US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is 36 turns #28 on T37-2 which has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=4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𝑛𝐻</m:t>
                        </m:r>
                      </m:num>
                      <m:den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𝑡𝑢𝑟𝑛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36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=3.1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num>
                      <m:den>
                        <m:d>
                          <m:d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38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39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37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2,3−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38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39</m:t>
                                </m:r>
                              </m:sub>
                            </m:sSub>
                          </m:e>
                        </m:d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Resonance is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2,3−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→∞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38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30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 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18</m:t>
                            </m:r>
                          </m:sup>
                        </m:sSup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465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, when almost all the voltage drop is across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2,3−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9</m:t>
                            </m:r>
                          </m:sup>
                        </m:sSup>
                      </m:num>
                      <m:den>
                        <m:rad>
                          <m:radPr>
                            <m:degHide m:val="on"/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465</m:t>
                            </m:r>
                          </m:e>
                        </m:rad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≈50.8×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</m:t>
                        </m:r>
                      </m:sup>
                    </m:sSup>
                    <m: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≈7.1 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𝑀𝐻𝑧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Q of filter is: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.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 comes from the other components and must be measured</a:t>
                </a: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Note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2,3−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 is small for the other modulation product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7794" y="1039757"/>
                <a:ext cx="5799983" cy="4778486"/>
              </a:xfrm>
              <a:prstGeom prst="rect">
                <a:avLst/>
              </a:prstGeom>
              <a:blipFill>
                <a:blip r:embed="rId3"/>
                <a:stretch>
                  <a:fillRect l="-1528" r="-1092" b="-133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TextBox 45">
            <a:extLst>
              <a:ext uri="{FF2B5EF4-FFF2-40B4-BE49-F238E27FC236}">
                <a16:creationId xmlns:a16="http://schemas.microsoft.com/office/drawing/2014/main" id="{CC68D088-955A-544C-ABBA-FCB453A1CFAC}"/>
              </a:ext>
            </a:extLst>
          </p:cNvPr>
          <p:cNvSpPr txBox="1"/>
          <p:nvPr/>
        </p:nvSpPr>
        <p:spPr>
          <a:xfrm>
            <a:off x="3890498" y="2768052"/>
            <a:ext cx="873871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</a:t>
            </a:r>
            <a:r>
              <a:rPr lang="en-US" sz="14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2FA9066-978B-764A-AAFE-4B4C78D47D7D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57</a:t>
            </a:fld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46DB1E0-6FEA-5240-8946-A2CC6AC4574D}"/>
              </a:ext>
            </a:extLst>
          </p:cNvPr>
          <p:cNvGrpSpPr/>
          <p:nvPr/>
        </p:nvGrpSpPr>
        <p:grpSpPr>
          <a:xfrm>
            <a:off x="1726030" y="1999315"/>
            <a:ext cx="2343453" cy="1338186"/>
            <a:chOff x="1726030" y="1999315"/>
            <a:chExt cx="2343453" cy="1338186"/>
          </a:xfrm>
        </p:grpSpPr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33749E67-877D-C442-A99F-41CDA88BC3D9}"/>
                </a:ext>
              </a:extLst>
            </p:cNvPr>
            <p:cNvSpPr txBox="1"/>
            <p:nvPr/>
          </p:nvSpPr>
          <p:spPr>
            <a:xfrm>
              <a:off x="2183628" y="1999315"/>
              <a:ext cx="87387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200" dirty="0">
                  <a:solidFill>
                    <a:srgbClr val="000000"/>
                  </a:solidFill>
                </a:rPr>
                <a:t>37</a:t>
              </a:r>
              <a:r>
                <a:rPr lang="en-US" sz="1400" dirty="0">
                  <a:solidFill>
                    <a:srgbClr val="000000"/>
                  </a:solidFill>
                </a:rPr>
                <a:t> (5pF)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" name="Group 209">
              <a:extLst>
                <a:ext uri="{FF2B5EF4-FFF2-40B4-BE49-F238E27FC236}">
                  <a16:creationId xmlns:a16="http://schemas.microsoft.com/office/drawing/2014/main" id="{25EE28CB-B58B-9F4C-9021-69F0484515C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71267" y="2533061"/>
              <a:ext cx="152400" cy="762000"/>
              <a:chOff x="3935" y="1728"/>
              <a:chExt cx="96" cy="480"/>
            </a:xfrm>
          </p:grpSpPr>
          <p:sp>
            <p:nvSpPr>
              <p:cNvPr id="7" name="Arc 59">
                <a:extLst>
                  <a:ext uri="{FF2B5EF4-FFF2-40B4-BE49-F238E27FC236}">
                    <a16:creationId xmlns:a16="http://schemas.microsoft.com/office/drawing/2014/main" id="{5938C292-BA1A-2E40-88CC-212BD5DD8F5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" name="Arc 60">
                <a:extLst>
                  <a:ext uri="{FF2B5EF4-FFF2-40B4-BE49-F238E27FC236}">
                    <a16:creationId xmlns:a16="http://schemas.microsoft.com/office/drawing/2014/main" id="{C31E34E5-7178-1141-8B0B-7FAB7441523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" name="Arc 61">
                <a:extLst>
                  <a:ext uri="{FF2B5EF4-FFF2-40B4-BE49-F238E27FC236}">
                    <a16:creationId xmlns:a16="http://schemas.microsoft.com/office/drawing/2014/main" id="{78A432F7-3672-D944-8F83-D9B88C82EB8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" name="Arc 62">
                <a:extLst>
                  <a:ext uri="{FF2B5EF4-FFF2-40B4-BE49-F238E27FC236}">
                    <a16:creationId xmlns:a16="http://schemas.microsoft.com/office/drawing/2014/main" id="{D2A67245-66F6-E442-B910-728B1AA6FB0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" name="Line 63">
                <a:extLst>
                  <a:ext uri="{FF2B5EF4-FFF2-40B4-BE49-F238E27FC236}">
                    <a16:creationId xmlns:a16="http://schemas.microsoft.com/office/drawing/2014/main" id="{8C878F2F-95C3-0549-A0F7-719DC7F8287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Line 64">
                <a:extLst>
                  <a:ext uri="{FF2B5EF4-FFF2-40B4-BE49-F238E27FC236}">
                    <a16:creationId xmlns:a16="http://schemas.microsoft.com/office/drawing/2014/main" id="{3D303924-2E02-C043-A8CD-678F5F8D7FA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Arc 65">
                <a:extLst>
                  <a:ext uri="{FF2B5EF4-FFF2-40B4-BE49-F238E27FC236}">
                    <a16:creationId xmlns:a16="http://schemas.microsoft.com/office/drawing/2014/main" id="{2D7D761E-B9ED-3D47-BBA4-4155B35E01A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" name="Arc 66">
                <a:extLst>
                  <a:ext uri="{FF2B5EF4-FFF2-40B4-BE49-F238E27FC236}">
                    <a16:creationId xmlns:a16="http://schemas.microsoft.com/office/drawing/2014/main" id="{A7A5F764-CBE0-E14D-A444-9A3015EBD2E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" name="Arc 67">
                <a:extLst>
                  <a:ext uri="{FF2B5EF4-FFF2-40B4-BE49-F238E27FC236}">
                    <a16:creationId xmlns:a16="http://schemas.microsoft.com/office/drawing/2014/main" id="{6196411F-DC48-1341-A88F-7F4F27ECE6E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" name="Arc 68">
                <a:extLst>
                  <a:ext uri="{FF2B5EF4-FFF2-40B4-BE49-F238E27FC236}">
                    <a16:creationId xmlns:a16="http://schemas.microsoft.com/office/drawing/2014/main" id="{02B31099-1317-194F-929D-595CC207B6F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" name="Arc 69">
                <a:extLst>
                  <a:ext uri="{FF2B5EF4-FFF2-40B4-BE49-F238E27FC236}">
                    <a16:creationId xmlns:a16="http://schemas.microsoft.com/office/drawing/2014/main" id="{5FCFACD4-CF78-744A-9B31-31E5B985438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" name="Arc 70">
                <a:extLst>
                  <a:ext uri="{FF2B5EF4-FFF2-40B4-BE49-F238E27FC236}">
                    <a16:creationId xmlns:a16="http://schemas.microsoft.com/office/drawing/2014/main" id="{6D23E497-A62C-1C42-9139-A17315D742A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" name="Arc 71">
                <a:extLst>
                  <a:ext uri="{FF2B5EF4-FFF2-40B4-BE49-F238E27FC236}">
                    <a16:creationId xmlns:a16="http://schemas.microsoft.com/office/drawing/2014/main" id="{4739F801-47F5-1544-B7AB-AD438F67A4F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1" name="Group 210">
              <a:extLst>
                <a:ext uri="{FF2B5EF4-FFF2-40B4-BE49-F238E27FC236}">
                  <a16:creationId xmlns:a16="http://schemas.microsoft.com/office/drawing/2014/main" id="{E41D0997-3450-0D4A-934B-00768BA44E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37594" y="2537243"/>
              <a:ext cx="304800" cy="762000"/>
              <a:chOff x="3216" y="1728"/>
              <a:chExt cx="192" cy="480"/>
            </a:xfrm>
          </p:grpSpPr>
          <p:sp>
            <p:nvSpPr>
              <p:cNvPr id="22" name="Line 8">
                <a:extLst>
                  <a:ext uri="{FF2B5EF4-FFF2-40B4-BE49-F238E27FC236}">
                    <a16:creationId xmlns:a16="http://schemas.microsoft.com/office/drawing/2014/main" id="{45C3D36B-8466-B742-9765-7198AF1F678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Line 9">
                <a:extLst>
                  <a:ext uri="{FF2B5EF4-FFF2-40B4-BE49-F238E27FC236}">
                    <a16:creationId xmlns:a16="http://schemas.microsoft.com/office/drawing/2014/main" id="{02931459-F109-3D48-9FD3-C63187D93C3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Line 10">
                <a:extLst>
                  <a:ext uri="{FF2B5EF4-FFF2-40B4-BE49-F238E27FC236}">
                    <a16:creationId xmlns:a16="http://schemas.microsoft.com/office/drawing/2014/main" id="{257B29AF-DA9D-3E43-86CE-F9118526284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Line 11">
                <a:extLst>
                  <a:ext uri="{FF2B5EF4-FFF2-40B4-BE49-F238E27FC236}">
                    <a16:creationId xmlns:a16="http://schemas.microsoft.com/office/drawing/2014/main" id="{F9F25EDE-E148-5340-B6FA-27B1B94C9A2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905BA66D-2CF8-194C-8957-7C3130AE71D4}"/>
                </a:ext>
              </a:extLst>
            </p:cNvPr>
            <p:cNvSpPr/>
            <p:nvPr/>
          </p:nvSpPr>
          <p:spPr>
            <a:xfrm>
              <a:off x="3978043" y="248761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DEBEAB0B-519E-B64C-94CD-CD10433389BA}"/>
                </a:ext>
              </a:extLst>
            </p:cNvPr>
            <p:cNvCxnSpPr>
              <a:cxnSpLocks/>
            </p:cNvCxnSpPr>
            <p:nvPr/>
          </p:nvCxnSpPr>
          <p:spPr>
            <a:xfrm>
              <a:off x="2868737" y="2522052"/>
              <a:ext cx="1159106" cy="516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28" name="Group 210">
              <a:extLst>
                <a:ext uri="{FF2B5EF4-FFF2-40B4-BE49-F238E27FC236}">
                  <a16:creationId xmlns:a16="http://schemas.microsoft.com/office/drawing/2014/main" id="{E38EA5DD-A9DD-4644-B846-55396703788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13113" y="2533855"/>
              <a:ext cx="304800" cy="762000"/>
              <a:chOff x="3216" y="1728"/>
              <a:chExt cx="192" cy="480"/>
            </a:xfrm>
          </p:grpSpPr>
          <p:sp>
            <p:nvSpPr>
              <p:cNvPr id="29" name="Line 8">
                <a:extLst>
                  <a:ext uri="{FF2B5EF4-FFF2-40B4-BE49-F238E27FC236}">
                    <a16:creationId xmlns:a16="http://schemas.microsoft.com/office/drawing/2014/main" id="{5C282EEB-B0D1-744A-A34E-AA3F37D1860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" name="Line 9">
                <a:extLst>
                  <a:ext uri="{FF2B5EF4-FFF2-40B4-BE49-F238E27FC236}">
                    <a16:creationId xmlns:a16="http://schemas.microsoft.com/office/drawing/2014/main" id="{9F85869D-22E3-A645-B1DF-088B567947D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Line 10">
                <a:extLst>
                  <a:ext uri="{FF2B5EF4-FFF2-40B4-BE49-F238E27FC236}">
                    <a16:creationId xmlns:a16="http://schemas.microsoft.com/office/drawing/2014/main" id="{942840BD-DF14-474C-B6D3-F07A065CDC3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Line 11">
                <a:extLst>
                  <a:ext uri="{FF2B5EF4-FFF2-40B4-BE49-F238E27FC236}">
                    <a16:creationId xmlns:a16="http://schemas.microsoft.com/office/drawing/2014/main" id="{0899945E-3D63-9043-BDA6-91EC663BFF7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3" name="Group 210">
              <a:extLst>
                <a:ext uri="{FF2B5EF4-FFF2-40B4-BE49-F238E27FC236}">
                  <a16:creationId xmlns:a16="http://schemas.microsoft.com/office/drawing/2014/main" id="{0853B1A6-EA7A-454C-950A-39FEFFB3AE19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2383268" y="2162697"/>
              <a:ext cx="274320" cy="731520"/>
              <a:chOff x="3216" y="1728"/>
              <a:chExt cx="192" cy="480"/>
            </a:xfrm>
          </p:grpSpPr>
          <p:sp>
            <p:nvSpPr>
              <p:cNvPr id="34" name="Line 8">
                <a:extLst>
                  <a:ext uri="{FF2B5EF4-FFF2-40B4-BE49-F238E27FC236}">
                    <a16:creationId xmlns:a16="http://schemas.microsoft.com/office/drawing/2014/main" id="{C0FD6EFD-A014-2245-B604-F1335A5F6A5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" name="Line 9">
                <a:extLst>
                  <a:ext uri="{FF2B5EF4-FFF2-40B4-BE49-F238E27FC236}">
                    <a16:creationId xmlns:a16="http://schemas.microsoft.com/office/drawing/2014/main" id="{33B28D03-507C-6F4E-90D3-F33920EE052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Line 10">
                <a:extLst>
                  <a:ext uri="{FF2B5EF4-FFF2-40B4-BE49-F238E27FC236}">
                    <a16:creationId xmlns:a16="http://schemas.microsoft.com/office/drawing/2014/main" id="{91F45949-8EE6-E248-8674-818AD907E6B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Line 11">
                <a:extLst>
                  <a:ext uri="{FF2B5EF4-FFF2-40B4-BE49-F238E27FC236}">
                    <a16:creationId xmlns:a16="http://schemas.microsoft.com/office/drawing/2014/main" id="{0A4590CE-5436-4A47-8486-46B0752455A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A88B37ED-0515-1C40-B2E6-92827104D26C}"/>
                </a:ext>
              </a:extLst>
            </p:cNvPr>
            <p:cNvCxnSpPr>
              <a:cxnSpLocks/>
            </p:cNvCxnSpPr>
            <p:nvPr/>
          </p:nvCxnSpPr>
          <p:spPr>
            <a:xfrm>
              <a:off x="2127111" y="3274897"/>
              <a:ext cx="182880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87B3B3AC-7795-A242-88CA-2FE142484B19}"/>
                </a:ext>
              </a:extLst>
            </p:cNvPr>
            <p:cNvSpPr/>
            <p:nvPr/>
          </p:nvSpPr>
          <p:spPr>
            <a:xfrm>
              <a:off x="3960321" y="323544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42645865-8B59-3E40-899B-0C1BA830769C}"/>
                </a:ext>
              </a:extLst>
            </p:cNvPr>
            <p:cNvSpPr/>
            <p:nvPr/>
          </p:nvSpPr>
          <p:spPr>
            <a:xfrm>
              <a:off x="2081902" y="322835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CFDA02FD-E9C9-904E-A34E-B9C7D5022E97}"/>
                </a:ext>
              </a:extLst>
            </p:cNvPr>
            <p:cNvSpPr/>
            <p:nvPr/>
          </p:nvSpPr>
          <p:spPr>
            <a:xfrm>
              <a:off x="2096076" y="248760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628FA35-0CD4-6C4F-A40A-838BC1A3E2AD}"/>
                </a:ext>
              </a:extLst>
            </p:cNvPr>
            <p:cNvSpPr txBox="1"/>
            <p:nvPr/>
          </p:nvSpPr>
          <p:spPr>
            <a:xfrm>
              <a:off x="1726030" y="2768052"/>
              <a:ext cx="1091282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38</a:t>
              </a:r>
              <a:r>
                <a:rPr lang="en-US" sz="1400" dirty="0">
                  <a:solidFill>
                    <a:srgbClr val="000000"/>
                  </a:solidFill>
                </a:rPr>
                <a:t> (100pF)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16B57B4B-4424-BF44-9819-4A80CC30B885}"/>
                </a:ext>
              </a:extLst>
            </p:cNvPr>
            <p:cNvSpPr txBox="1"/>
            <p:nvPr/>
          </p:nvSpPr>
          <p:spPr>
            <a:xfrm>
              <a:off x="3004270" y="2545057"/>
              <a:ext cx="87387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39</a:t>
              </a:r>
              <a:endParaRPr lang="en-US" sz="14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B403A0C0-BB74-1B4A-A3A1-6723D5C25A4F}"/>
                </a:ext>
              </a:extLst>
            </p:cNvPr>
            <p:cNvCxnSpPr/>
            <p:nvPr/>
          </p:nvCxnSpPr>
          <p:spPr>
            <a:xfrm flipV="1">
              <a:off x="3285797" y="2698944"/>
              <a:ext cx="240855" cy="346881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3FE5241C-89FE-6A49-AF91-2A4A9E13DB92}"/>
                </a:ext>
              </a:extLst>
            </p:cNvPr>
            <p:cNvSpPr/>
            <p:nvPr/>
          </p:nvSpPr>
          <p:spPr>
            <a:xfrm>
              <a:off x="2812007" y="248052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7392758D-1ECB-0D40-B85F-09AC7D7DA907}"/>
                </a:ext>
              </a:extLst>
            </p:cNvPr>
            <p:cNvSpPr/>
            <p:nvPr/>
          </p:nvSpPr>
          <p:spPr>
            <a:xfrm>
              <a:off x="3347181" y="248406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38F73A89-AF66-2844-8D0F-E02E1D24355A}"/>
                </a:ext>
              </a:extLst>
            </p:cNvPr>
            <p:cNvSpPr/>
            <p:nvPr/>
          </p:nvSpPr>
          <p:spPr>
            <a:xfrm>
              <a:off x="3701603" y="248760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69048C45-DD73-3D45-B593-AC9D7AC4D94F}"/>
                </a:ext>
              </a:extLst>
            </p:cNvPr>
            <p:cNvSpPr/>
            <p:nvPr/>
          </p:nvSpPr>
          <p:spPr>
            <a:xfrm>
              <a:off x="2804917" y="322834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C96800AB-6102-B14D-A7CF-E6A0AEFBAE34}"/>
                </a:ext>
              </a:extLst>
            </p:cNvPr>
            <p:cNvSpPr/>
            <p:nvPr/>
          </p:nvSpPr>
          <p:spPr>
            <a:xfrm>
              <a:off x="3350722" y="323188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9D9856A2-69D0-7F46-B837-366CD14498AE}"/>
                </a:ext>
              </a:extLst>
            </p:cNvPr>
            <p:cNvSpPr/>
            <p:nvPr/>
          </p:nvSpPr>
          <p:spPr>
            <a:xfrm>
              <a:off x="3705143" y="324606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6184928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54379" y="150954"/>
            <a:ext cx="12037617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 err="1"/>
              <a:t>Norcal</a:t>
            </a:r>
            <a:r>
              <a:rPr lang="en-US" sz="4400" dirty="0"/>
              <a:t> transmit mixer and oscillator</a:t>
            </a:r>
            <a:endParaRPr sz="4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7214607-09D4-A544-A949-82658DCE0E1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58</a:t>
            </a:fld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B1CD947-D14C-A241-A2F6-93950D9B06C1}"/>
              </a:ext>
            </a:extLst>
          </p:cNvPr>
          <p:cNvGrpSpPr/>
          <p:nvPr/>
        </p:nvGrpSpPr>
        <p:grpSpPr>
          <a:xfrm>
            <a:off x="3966243" y="1645517"/>
            <a:ext cx="4925121" cy="3325242"/>
            <a:chOff x="3966243" y="1645517"/>
            <a:chExt cx="4925121" cy="3325242"/>
          </a:xfrm>
        </p:grpSpPr>
        <p:sp>
          <p:nvSpPr>
            <p:cNvPr id="16" name="Shape 51">
              <a:extLst>
                <a:ext uri="{FF2B5EF4-FFF2-40B4-BE49-F238E27FC236}">
                  <a16:creationId xmlns:a16="http://schemas.microsoft.com/office/drawing/2014/main" id="{475EE5B6-E02A-A04D-B608-C37E82494806}"/>
                </a:ext>
              </a:extLst>
            </p:cNvPr>
            <p:cNvSpPr/>
            <p:nvPr/>
          </p:nvSpPr>
          <p:spPr>
            <a:xfrm>
              <a:off x="5833797" y="2138439"/>
              <a:ext cx="460062" cy="215444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6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 lvl="0">
                <a:defRPr sz="1800"/>
              </a:pPr>
              <a:r>
                <a:rPr lang="en-US" sz="1400" dirty="0"/>
                <a:t>SA602</a:t>
              </a:r>
              <a:endParaRPr sz="1400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7DF77B2-7636-3948-9158-9D007AC3C809}"/>
                </a:ext>
              </a:extLst>
            </p:cNvPr>
            <p:cNvSpPr/>
            <p:nvPr/>
          </p:nvSpPr>
          <p:spPr>
            <a:xfrm>
              <a:off x="5541612" y="2519148"/>
              <a:ext cx="1131226" cy="1554444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7A62F48-A48E-3A49-93F6-3FBDECAA1221}"/>
                </a:ext>
              </a:extLst>
            </p:cNvPr>
            <p:cNvSpPr txBox="1"/>
            <p:nvPr/>
          </p:nvSpPr>
          <p:spPr>
            <a:xfrm>
              <a:off x="5616692" y="2505727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4A77CE0-CC0B-8049-BFBE-08915605B72A}"/>
                </a:ext>
              </a:extLst>
            </p:cNvPr>
            <p:cNvSpPr txBox="1"/>
            <p:nvPr/>
          </p:nvSpPr>
          <p:spPr>
            <a:xfrm>
              <a:off x="5623121" y="2926364"/>
              <a:ext cx="57162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B5B5131-33E8-0D44-80AB-F0A413C76496}"/>
                </a:ext>
              </a:extLst>
            </p:cNvPr>
            <p:cNvSpPr txBox="1"/>
            <p:nvPr/>
          </p:nvSpPr>
          <p:spPr>
            <a:xfrm>
              <a:off x="5628416" y="3291038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3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E7C7ED7-D3C2-ED4E-99F3-A58ABBCD48D9}"/>
                </a:ext>
              </a:extLst>
            </p:cNvPr>
            <p:cNvSpPr txBox="1"/>
            <p:nvPr/>
          </p:nvSpPr>
          <p:spPr>
            <a:xfrm>
              <a:off x="5616692" y="3773599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FC54D8D-498D-1A44-B81E-D71B6AFC4A04}"/>
                </a:ext>
              </a:extLst>
            </p:cNvPr>
            <p:cNvSpPr txBox="1"/>
            <p:nvPr/>
          </p:nvSpPr>
          <p:spPr>
            <a:xfrm>
              <a:off x="5853661" y="2494842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8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A75B22F-394C-1847-A6A4-9ACE678F798B}"/>
                </a:ext>
              </a:extLst>
            </p:cNvPr>
            <p:cNvSpPr txBox="1"/>
            <p:nvPr/>
          </p:nvSpPr>
          <p:spPr>
            <a:xfrm>
              <a:off x="5843614" y="2882821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7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E8B4F3A-00A3-EE43-9802-E61E4D847B41}"/>
                </a:ext>
              </a:extLst>
            </p:cNvPr>
            <p:cNvSpPr txBox="1"/>
            <p:nvPr/>
          </p:nvSpPr>
          <p:spPr>
            <a:xfrm>
              <a:off x="5851169" y="3356370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6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CB38E13-D8D3-4348-9AC5-F5C2A147C251}"/>
                </a:ext>
              </a:extLst>
            </p:cNvPr>
            <p:cNvSpPr txBox="1"/>
            <p:nvPr/>
          </p:nvSpPr>
          <p:spPr>
            <a:xfrm>
              <a:off x="5873663" y="3762812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6" name="Group 342">
              <a:extLst>
                <a:ext uri="{FF2B5EF4-FFF2-40B4-BE49-F238E27FC236}">
                  <a16:creationId xmlns:a16="http://schemas.microsoft.com/office/drawing/2014/main" id="{2810DDD6-9ACB-F346-B02C-E7775112301A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7562783" y="3382822"/>
              <a:ext cx="279738" cy="740074"/>
              <a:chOff x="3917" y="605"/>
              <a:chExt cx="349" cy="633"/>
            </a:xfrm>
          </p:grpSpPr>
          <p:grpSp>
            <p:nvGrpSpPr>
              <p:cNvPr id="27" name="Group 221">
                <a:extLst>
                  <a:ext uri="{FF2B5EF4-FFF2-40B4-BE49-F238E27FC236}">
                    <a16:creationId xmlns:a16="http://schemas.microsoft.com/office/drawing/2014/main" id="{551617E6-C5F3-3241-9C84-D219CC32D79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920" y="605"/>
                <a:ext cx="346" cy="633"/>
                <a:chOff x="2189" y="1066"/>
                <a:chExt cx="346" cy="633"/>
              </a:xfrm>
            </p:grpSpPr>
            <p:sp>
              <p:nvSpPr>
                <p:cNvPr id="29" name="Line 222">
                  <a:extLst>
                    <a:ext uri="{FF2B5EF4-FFF2-40B4-BE49-F238E27FC236}">
                      <a16:creationId xmlns:a16="http://schemas.microsoft.com/office/drawing/2014/main" id="{26CDEB41-F5FF-D54F-B9CE-58FFCEBD3C5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9" y="1296"/>
                  <a:ext cx="346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0" name="Line 223">
                  <a:extLst>
                    <a:ext uri="{FF2B5EF4-FFF2-40B4-BE49-F238E27FC236}">
                      <a16:creationId xmlns:a16="http://schemas.microsoft.com/office/drawing/2014/main" id="{5ECDF520-26F9-9843-A3B3-E320E4FA0C0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1066"/>
                  <a:ext cx="0" cy="23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1" name="Line 224">
                  <a:extLst>
                    <a:ext uri="{FF2B5EF4-FFF2-40B4-BE49-F238E27FC236}">
                      <a16:creationId xmlns:a16="http://schemas.microsoft.com/office/drawing/2014/main" id="{8AF05F25-78F1-564B-A373-892F6266997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1469"/>
                  <a:ext cx="0" cy="23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" name="Line 225">
                  <a:extLst>
                    <a:ext uri="{FF2B5EF4-FFF2-40B4-BE49-F238E27FC236}">
                      <a16:creationId xmlns:a16="http://schemas.microsoft.com/office/drawing/2014/main" id="{FCFF4025-B077-6D45-A7E2-C661714FAE9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9" y="1469"/>
                  <a:ext cx="346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3" name="Rectangle 227">
                  <a:extLst>
                    <a:ext uri="{FF2B5EF4-FFF2-40B4-BE49-F238E27FC236}">
                      <a16:creationId xmlns:a16="http://schemas.microsoft.com/office/drawing/2014/main" id="{C4D81F44-08F7-014C-B05E-A223AD6A164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89" y="1354"/>
                  <a:ext cx="345" cy="57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28" name="Freeform 341">
                <a:extLst>
                  <a:ext uri="{FF2B5EF4-FFF2-40B4-BE49-F238E27FC236}">
                    <a16:creationId xmlns:a16="http://schemas.microsoft.com/office/drawing/2014/main" id="{D32D41ED-CE4F-6244-8017-A31B32C346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17" y="605"/>
                <a:ext cx="345" cy="633"/>
              </a:xfrm>
              <a:custGeom>
                <a:avLst/>
                <a:gdLst>
                  <a:gd name="T0" fmla="*/ 173 w 345"/>
                  <a:gd name="T1" fmla="*/ 0 h 633"/>
                  <a:gd name="T2" fmla="*/ 0 w 345"/>
                  <a:gd name="T3" fmla="*/ 230 h 633"/>
                  <a:gd name="T4" fmla="*/ 173 w 345"/>
                  <a:gd name="T5" fmla="*/ 633 h 633"/>
                  <a:gd name="T6" fmla="*/ 345 w 345"/>
                  <a:gd name="T7" fmla="*/ 230 h 633"/>
                  <a:gd name="T8" fmla="*/ 173 w 345"/>
                  <a:gd name="T9" fmla="*/ 0 h 63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45"/>
                  <a:gd name="T16" fmla="*/ 0 h 633"/>
                  <a:gd name="T17" fmla="*/ 345 w 345"/>
                  <a:gd name="T18" fmla="*/ 633 h 63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45" h="633">
                    <a:moveTo>
                      <a:pt x="173" y="0"/>
                    </a:moveTo>
                    <a:lnTo>
                      <a:pt x="0" y="230"/>
                    </a:lnTo>
                    <a:lnTo>
                      <a:pt x="173" y="633"/>
                    </a:lnTo>
                    <a:lnTo>
                      <a:pt x="345" y="230"/>
                    </a:lnTo>
                    <a:lnTo>
                      <a:pt x="173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4" name="Group 210">
              <a:extLst>
                <a:ext uri="{FF2B5EF4-FFF2-40B4-BE49-F238E27FC236}">
                  <a16:creationId xmlns:a16="http://schemas.microsoft.com/office/drawing/2014/main" id="{8CFAED56-744D-5843-BC23-F01276C6AC9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53017" y="3073130"/>
              <a:ext cx="304800" cy="762000"/>
              <a:chOff x="3216" y="1728"/>
              <a:chExt cx="192" cy="480"/>
            </a:xfrm>
          </p:grpSpPr>
          <p:sp>
            <p:nvSpPr>
              <p:cNvPr id="35" name="Line 8">
                <a:extLst>
                  <a:ext uri="{FF2B5EF4-FFF2-40B4-BE49-F238E27FC236}">
                    <a16:creationId xmlns:a16="http://schemas.microsoft.com/office/drawing/2014/main" id="{C2D89133-B28E-5E4D-84AB-EB0F7A700FF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Line 9">
                <a:extLst>
                  <a:ext uri="{FF2B5EF4-FFF2-40B4-BE49-F238E27FC236}">
                    <a16:creationId xmlns:a16="http://schemas.microsoft.com/office/drawing/2014/main" id="{92EAF44F-2634-974F-B061-40FB400E657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Line 10">
                <a:extLst>
                  <a:ext uri="{FF2B5EF4-FFF2-40B4-BE49-F238E27FC236}">
                    <a16:creationId xmlns:a16="http://schemas.microsoft.com/office/drawing/2014/main" id="{7B263571-3B21-E245-A63B-2FFFBACFCB6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Line 11">
                <a:extLst>
                  <a:ext uri="{FF2B5EF4-FFF2-40B4-BE49-F238E27FC236}">
                    <a16:creationId xmlns:a16="http://schemas.microsoft.com/office/drawing/2014/main" id="{5221A75A-95D9-6A42-A39D-E517B09AF65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487DB4C-A004-9A4C-9FE9-2F620B7EBF7C}"/>
                </a:ext>
              </a:extLst>
            </p:cNvPr>
            <p:cNvSpPr txBox="1"/>
            <p:nvPr/>
          </p:nvSpPr>
          <p:spPr>
            <a:xfrm>
              <a:off x="7557975" y="2314101"/>
              <a:ext cx="677680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36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270 pF</a:t>
              </a:r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9BAB996F-A10E-A54E-8403-5CFF3DB45BE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93976" y="3070226"/>
              <a:ext cx="943461" cy="3515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41" name="Group 222">
              <a:extLst>
                <a:ext uri="{FF2B5EF4-FFF2-40B4-BE49-F238E27FC236}">
                  <a16:creationId xmlns:a16="http://schemas.microsoft.com/office/drawing/2014/main" id="{EDE1E7FF-C612-494F-9F56-5BE3EB693D1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53017" y="3778192"/>
              <a:ext cx="304800" cy="381000"/>
              <a:chOff x="4272" y="3072"/>
              <a:chExt cx="192" cy="240"/>
            </a:xfrm>
          </p:grpSpPr>
          <p:sp>
            <p:nvSpPr>
              <p:cNvPr id="42" name="Line 99">
                <a:extLst>
                  <a:ext uri="{FF2B5EF4-FFF2-40B4-BE49-F238E27FC236}">
                    <a16:creationId xmlns:a16="http://schemas.microsoft.com/office/drawing/2014/main" id="{3D43EDBA-D1C3-9145-A05C-4A18D26E266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100">
                <a:extLst>
                  <a:ext uri="{FF2B5EF4-FFF2-40B4-BE49-F238E27FC236}">
                    <a16:creationId xmlns:a16="http://schemas.microsoft.com/office/drawing/2014/main" id="{76FFC5D0-E792-204A-95FF-D75262CF81D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Line 101">
                <a:extLst>
                  <a:ext uri="{FF2B5EF4-FFF2-40B4-BE49-F238E27FC236}">
                    <a16:creationId xmlns:a16="http://schemas.microsoft.com/office/drawing/2014/main" id="{3B908E12-FE00-FC40-8328-3814DFEFDD2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Line 102">
                <a:extLst>
                  <a:ext uri="{FF2B5EF4-FFF2-40B4-BE49-F238E27FC236}">
                    <a16:creationId xmlns:a16="http://schemas.microsoft.com/office/drawing/2014/main" id="{E409373F-B365-5249-ABFC-084E16426B1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Line 103">
                <a:extLst>
                  <a:ext uri="{FF2B5EF4-FFF2-40B4-BE49-F238E27FC236}">
                    <a16:creationId xmlns:a16="http://schemas.microsoft.com/office/drawing/2014/main" id="{6A959CBA-42B1-4F42-AE9B-62ABFE63731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Line 104">
                <a:extLst>
                  <a:ext uri="{FF2B5EF4-FFF2-40B4-BE49-F238E27FC236}">
                    <a16:creationId xmlns:a16="http://schemas.microsoft.com/office/drawing/2014/main" id="{F17D4CC1-33AA-CC47-907F-46716F48267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18FB6F7-E80D-444C-A561-F49E98613E49}"/>
                </a:ext>
              </a:extLst>
            </p:cNvPr>
            <p:cNvCxnSpPr>
              <a:cxnSpLocks/>
            </p:cNvCxnSpPr>
            <p:nvPr/>
          </p:nvCxnSpPr>
          <p:spPr>
            <a:xfrm>
              <a:off x="5132286" y="3416030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49" name="Group 222">
              <a:extLst>
                <a:ext uri="{FF2B5EF4-FFF2-40B4-BE49-F238E27FC236}">
                  <a16:creationId xmlns:a16="http://schemas.microsoft.com/office/drawing/2014/main" id="{6985B807-F00E-CE41-A84C-7DCB3B739D1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986719" y="3409704"/>
              <a:ext cx="304800" cy="381000"/>
              <a:chOff x="4272" y="3072"/>
              <a:chExt cx="192" cy="240"/>
            </a:xfrm>
          </p:grpSpPr>
          <p:sp>
            <p:nvSpPr>
              <p:cNvPr id="51" name="Line 99">
                <a:extLst>
                  <a:ext uri="{FF2B5EF4-FFF2-40B4-BE49-F238E27FC236}">
                    <a16:creationId xmlns:a16="http://schemas.microsoft.com/office/drawing/2014/main" id="{AD4BCFF7-6B6E-0942-9914-85D006EFBB9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" name="Line 100">
                <a:extLst>
                  <a:ext uri="{FF2B5EF4-FFF2-40B4-BE49-F238E27FC236}">
                    <a16:creationId xmlns:a16="http://schemas.microsoft.com/office/drawing/2014/main" id="{75DF085E-0D52-3B40-A2B2-0F00CB238A9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" name="Line 101">
                <a:extLst>
                  <a:ext uri="{FF2B5EF4-FFF2-40B4-BE49-F238E27FC236}">
                    <a16:creationId xmlns:a16="http://schemas.microsoft.com/office/drawing/2014/main" id="{5C4C75CA-711E-EB46-B3C0-A2314E9A9AB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" name="Line 102">
                <a:extLst>
                  <a:ext uri="{FF2B5EF4-FFF2-40B4-BE49-F238E27FC236}">
                    <a16:creationId xmlns:a16="http://schemas.microsoft.com/office/drawing/2014/main" id="{32E29FE7-D8AD-4A4D-80A0-67224F58693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Line 103">
                <a:extLst>
                  <a:ext uri="{FF2B5EF4-FFF2-40B4-BE49-F238E27FC236}">
                    <a16:creationId xmlns:a16="http://schemas.microsoft.com/office/drawing/2014/main" id="{DBB03ED1-D144-224D-B0D5-5F1BC3CF6C2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Line 104">
                <a:extLst>
                  <a:ext uri="{FF2B5EF4-FFF2-40B4-BE49-F238E27FC236}">
                    <a16:creationId xmlns:a16="http://schemas.microsoft.com/office/drawing/2014/main" id="{C3C1F33F-15D9-A44E-B68C-E64FFBA82A6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7" name="Group 210">
              <a:extLst>
                <a:ext uri="{FF2B5EF4-FFF2-40B4-BE49-F238E27FC236}">
                  <a16:creationId xmlns:a16="http://schemas.microsoft.com/office/drawing/2014/main" id="{C3C669DF-89B7-CB40-B24F-6A5F3ABC56D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180215" y="2995069"/>
              <a:ext cx="304800" cy="762000"/>
              <a:chOff x="3216" y="1728"/>
              <a:chExt cx="192" cy="480"/>
            </a:xfrm>
          </p:grpSpPr>
          <p:sp>
            <p:nvSpPr>
              <p:cNvPr id="58" name="Line 8">
                <a:extLst>
                  <a:ext uri="{FF2B5EF4-FFF2-40B4-BE49-F238E27FC236}">
                    <a16:creationId xmlns:a16="http://schemas.microsoft.com/office/drawing/2014/main" id="{3155FB00-BE3D-614A-9645-B6EB2EFDBED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9" name="Line 9">
                <a:extLst>
                  <a:ext uri="{FF2B5EF4-FFF2-40B4-BE49-F238E27FC236}">
                    <a16:creationId xmlns:a16="http://schemas.microsoft.com/office/drawing/2014/main" id="{DA1024C7-4006-C94F-95F1-881CCB44568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" name="Line 10">
                <a:extLst>
                  <a:ext uri="{FF2B5EF4-FFF2-40B4-BE49-F238E27FC236}">
                    <a16:creationId xmlns:a16="http://schemas.microsoft.com/office/drawing/2014/main" id="{9EEFF975-CB25-B947-ABC1-7BCDC317761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" name="Line 11">
                <a:extLst>
                  <a:ext uri="{FF2B5EF4-FFF2-40B4-BE49-F238E27FC236}">
                    <a16:creationId xmlns:a16="http://schemas.microsoft.com/office/drawing/2014/main" id="{6B393C95-4D3E-594C-8806-BC8B91F66CE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2" name="Group 210">
              <a:extLst>
                <a:ext uri="{FF2B5EF4-FFF2-40B4-BE49-F238E27FC236}">
                  <a16:creationId xmlns:a16="http://schemas.microsoft.com/office/drawing/2014/main" id="{E9B14B9D-4D2F-784C-B6BE-19C064CD1004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7550175" y="2617873"/>
              <a:ext cx="304800" cy="762000"/>
              <a:chOff x="3216" y="1728"/>
              <a:chExt cx="192" cy="480"/>
            </a:xfrm>
          </p:grpSpPr>
          <p:sp>
            <p:nvSpPr>
              <p:cNvPr id="63" name="Line 8">
                <a:extLst>
                  <a:ext uri="{FF2B5EF4-FFF2-40B4-BE49-F238E27FC236}">
                    <a16:creationId xmlns:a16="http://schemas.microsoft.com/office/drawing/2014/main" id="{84C235E1-749E-7842-B64B-9AF60B7DAD8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" name="Line 9">
                <a:extLst>
                  <a:ext uri="{FF2B5EF4-FFF2-40B4-BE49-F238E27FC236}">
                    <a16:creationId xmlns:a16="http://schemas.microsoft.com/office/drawing/2014/main" id="{E273A84F-F405-3547-A57D-2D58D6800D7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" name="Line 10">
                <a:extLst>
                  <a:ext uri="{FF2B5EF4-FFF2-40B4-BE49-F238E27FC236}">
                    <a16:creationId xmlns:a16="http://schemas.microsoft.com/office/drawing/2014/main" id="{9904FBDD-A4DA-C249-AA7A-7E388E766AB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" name="Line 11">
                <a:extLst>
                  <a:ext uri="{FF2B5EF4-FFF2-40B4-BE49-F238E27FC236}">
                    <a16:creationId xmlns:a16="http://schemas.microsoft.com/office/drawing/2014/main" id="{1AB0FAA8-C430-F74C-84C4-9ACC894C480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9D9B0BC5-F2A8-3441-96E7-4EEAF5C0C5DE}"/>
                </a:ext>
              </a:extLst>
            </p:cNvPr>
            <p:cNvCxnSpPr>
              <a:cxnSpLocks/>
            </p:cNvCxnSpPr>
            <p:nvPr/>
          </p:nvCxnSpPr>
          <p:spPr>
            <a:xfrm>
              <a:off x="6644136" y="2664446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97E5213C-31CD-7546-8A6F-17E17499ED86}"/>
                </a:ext>
              </a:extLst>
            </p:cNvPr>
            <p:cNvCxnSpPr>
              <a:cxnSpLocks/>
            </p:cNvCxnSpPr>
            <p:nvPr/>
          </p:nvCxnSpPr>
          <p:spPr>
            <a:xfrm>
              <a:off x="7035274" y="2125781"/>
              <a:ext cx="0" cy="544718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B35419A4-5DBA-BC40-8DE6-DAA394165E18}"/>
                </a:ext>
              </a:extLst>
            </p:cNvPr>
            <p:cNvSpPr/>
            <p:nvPr/>
          </p:nvSpPr>
          <p:spPr>
            <a:xfrm>
              <a:off x="6997560" y="209137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69A4D7BD-C196-C043-BC23-EE3AA289C2BA}"/>
                </a:ext>
              </a:extLst>
            </p:cNvPr>
            <p:cNvSpPr txBox="1"/>
            <p:nvPr/>
          </p:nvSpPr>
          <p:spPr>
            <a:xfrm flipH="1">
              <a:off x="6866811" y="1645517"/>
              <a:ext cx="352938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8V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CBD12472-4FCB-EE4D-BC4C-22EABA251ED9}"/>
                </a:ext>
              </a:extLst>
            </p:cNvPr>
            <p:cNvCxnSpPr>
              <a:cxnSpLocks/>
            </p:cNvCxnSpPr>
            <p:nvPr/>
          </p:nvCxnSpPr>
          <p:spPr>
            <a:xfrm>
              <a:off x="5132286" y="3961630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9E4B8EDC-52EE-824A-A85F-96F3A855261E}"/>
                </a:ext>
              </a:extLst>
            </p:cNvPr>
            <p:cNvCxnSpPr>
              <a:cxnSpLocks/>
            </p:cNvCxnSpPr>
            <p:nvPr/>
          </p:nvCxnSpPr>
          <p:spPr>
            <a:xfrm>
              <a:off x="6630124" y="3002565"/>
              <a:ext cx="687919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E5554BA2-2439-AF41-848D-15D80EECEC11}"/>
                </a:ext>
              </a:extLst>
            </p:cNvPr>
            <p:cNvSpPr/>
            <p:nvPr/>
          </p:nvSpPr>
          <p:spPr>
            <a:xfrm>
              <a:off x="7280590" y="295135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63B59A18-2CB6-6740-A167-CF591FD58BAB}"/>
                </a:ext>
              </a:extLst>
            </p:cNvPr>
            <p:cNvCxnSpPr>
              <a:cxnSpLocks/>
            </p:cNvCxnSpPr>
            <p:nvPr/>
          </p:nvCxnSpPr>
          <p:spPr>
            <a:xfrm>
              <a:off x="8742789" y="2984889"/>
              <a:ext cx="0" cy="1165978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76" name="Group 222">
              <a:extLst>
                <a:ext uri="{FF2B5EF4-FFF2-40B4-BE49-F238E27FC236}">
                  <a16:creationId xmlns:a16="http://schemas.microsoft.com/office/drawing/2014/main" id="{39C65D11-E840-0B4D-9195-0F327921E2A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586564" y="4020234"/>
              <a:ext cx="304800" cy="381000"/>
              <a:chOff x="4272" y="3072"/>
              <a:chExt cx="192" cy="240"/>
            </a:xfrm>
          </p:grpSpPr>
          <p:sp>
            <p:nvSpPr>
              <p:cNvPr id="77" name="Line 99">
                <a:extLst>
                  <a:ext uri="{FF2B5EF4-FFF2-40B4-BE49-F238E27FC236}">
                    <a16:creationId xmlns:a16="http://schemas.microsoft.com/office/drawing/2014/main" id="{09E81F49-0FFE-3A4C-BB07-84969EE0DE4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" name="Line 100">
                <a:extLst>
                  <a:ext uri="{FF2B5EF4-FFF2-40B4-BE49-F238E27FC236}">
                    <a16:creationId xmlns:a16="http://schemas.microsoft.com/office/drawing/2014/main" id="{10170E6F-5459-2F4E-A065-9203D3FA084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" name="Line 101">
                <a:extLst>
                  <a:ext uri="{FF2B5EF4-FFF2-40B4-BE49-F238E27FC236}">
                    <a16:creationId xmlns:a16="http://schemas.microsoft.com/office/drawing/2014/main" id="{D10A9E84-C725-8646-8D53-B606E9EFA68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" name="Line 102">
                <a:extLst>
                  <a:ext uri="{FF2B5EF4-FFF2-40B4-BE49-F238E27FC236}">
                    <a16:creationId xmlns:a16="http://schemas.microsoft.com/office/drawing/2014/main" id="{E73AE25A-ACC2-974D-9436-30AEA7769C1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" name="Line 103">
                <a:extLst>
                  <a:ext uri="{FF2B5EF4-FFF2-40B4-BE49-F238E27FC236}">
                    <a16:creationId xmlns:a16="http://schemas.microsoft.com/office/drawing/2014/main" id="{DD69266F-FEFC-D548-AFAC-FFB251F564B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" name="Line 104">
                <a:extLst>
                  <a:ext uri="{FF2B5EF4-FFF2-40B4-BE49-F238E27FC236}">
                    <a16:creationId xmlns:a16="http://schemas.microsoft.com/office/drawing/2014/main" id="{A9026A73-3D13-5648-BF72-D5E1DB7C979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73CD4AC8-50F6-2247-9933-92C7EBC8329F}"/>
                </a:ext>
              </a:extLst>
            </p:cNvPr>
            <p:cNvCxnSpPr>
              <a:cxnSpLocks/>
            </p:cNvCxnSpPr>
            <p:nvPr/>
          </p:nvCxnSpPr>
          <p:spPr>
            <a:xfrm>
              <a:off x="5149258" y="3959235"/>
              <a:ext cx="0" cy="37236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4C0CD11B-DCC7-BF46-A081-76846A0C0B74}"/>
                </a:ext>
              </a:extLst>
            </p:cNvPr>
            <p:cNvSpPr/>
            <p:nvPr/>
          </p:nvSpPr>
          <p:spPr>
            <a:xfrm>
              <a:off x="5103699" y="432294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678058BF-382F-F542-8E45-4E8A9DB0066D}"/>
                </a:ext>
              </a:extLst>
            </p:cNvPr>
            <p:cNvSpPr txBox="1"/>
            <p:nvPr/>
          </p:nvSpPr>
          <p:spPr>
            <a:xfrm>
              <a:off x="3966243" y="3098807"/>
              <a:ext cx="677680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33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47nF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3A1CE062-5DE1-2045-9119-A17C4F8795A2}"/>
                </a:ext>
              </a:extLst>
            </p:cNvPr>
            <p:cNvSpPr txBox="1"/>
            <p:nvPr/>
          </p:nvSpPr>
          <p:spPr>
            <a:xfrm>
              <a:off x="6806570" y="3215026"/>
              <a:ext cx="677680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34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50 pF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175A2BD4-4A63-134B-8CB4-7123AA4688B4}"/>
                </a:ext>
              </a:extLst>
            </p:cNvPr>
            <p:cNvSpPr txBox="1"/>
            <p:nvPr/>
          </p:nvSpPr>
          <p:spPr>
            <a:xfrm>
              <a:off x="7365504" y="3967693"/>
              <a:ext cx="79057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4.91 MHz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45638F3E-2B5F-C74A-A1E2-84B289DEB832}"/>
                </a:ext>
              </a:extLst>
            </p:cNvPr>
            <p:cNvSpPr txBox="1"/>
            <p:nvPr/>
          </p:nvSpPr>
          <p:spPr>
            <a:xfrm>
              <a:off x="4997157" y="4447541"/>
              <a:ext cx="790574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Buffer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Amp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982AAA41-0845-9A41-A12F-522A90B05AED}"/>
                </a:ext>
              </a:extLst>
            </p:cNvPr>
            <p:cNvSpPr txBox="1"/>
            <p:nvPr/>
          </p:nvSpPr>
          <p:spPr>
            <a:xfrm>
              <a:off x="4247417" y="1783602"/>
              <a:ext cx="79057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TX VFO</a:t>
              </a:r>
            </a:p>
          </p:txBody>
        </p: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440FF5F0-FF9C-E847-97AB-4D519D46F1E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59549" y="3191606"/>
              <a:ext cx="165646" cy="305588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A02A077C-A9EC-7048-ADC1-6C5C01109B60}"/>
                </a:ext>
              </a:extLst>
            </p:cNvPr>
            <p:cNvCxnSpPr>
              <a:cxnSpLocks/>
            </p:cNvCxnSpPr>
            <p:nvPr/>
          </p:nvCxnSpPr>
          <p:spPr>
            <a:xfrm>
              <a:off x="6664234" y="3749649"/>
              <a:ext cx="687919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97" name="Group 209">
              <a:extLst>
                <a:ext uri="{FF2B5EF4-FFF2-40B4-BE49-F238E27FC236}">
                  <a16:creationId xmlns:a16="http://schemas.microsoft.com/office/drawing/2014/main" id="{5D1F0EB9-C78D-CF4F-AF85-1D46E9F95113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8272502" y="3378679"/>
              <a:ext cx="152400" cy="762000"/>
              <a:chOff x="3935" y="1728"/>
              <a:chExt cx="96" cy="480"/>
            </a:xfrm>
          </p:grpSpPr>
          <p:sp>
            <p:nvSpPr>
              <p:cNvPr id="98" name="Arc 59">
                <a:extLst>
                  <a:ext uri="{FF2B5EF4-FFF2-40B4-BE49-F238E27FC236}">
                    <a16:creationId xmlns:a16="http://schemas.microsoft.com/office/drawing/2014/main" id="{45C41F85-5FAF-9746-B67A-6FAA0AB1A9B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9" name="Arc 60">
                <a:extLst>
                  <a:ext uri="{FF2B5EF4-FFF2-40B4-BE49-F238E27FC236}">
                    <a16:creationId xmlns:a16="http://schemas.microsoft.com/office/drawing/2014/main" id="{C32F439F-152C-0840-A362-32880F58DC3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0" name="Arc 61">
                <a:extLst>
                  <a:ext uri="{FF2B5EF4-FFF2-40B4-BE49-F238E27FC236}">
                    <a16:creationId xmlns:a16="http://schemas.microsoft.com/office/drawing/2014/main" id="{10FD1C63-1F65-9840-90F9-B5DBD183AF5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1" name="Arc 62">
                <a:extLst>
                  <a:ext uri="{FF2B5EF4-FFF2-40B4-BE49-F238E27FC236}">
                    <a16:creationId xmlns:a16="http://schemas.microsoft.com/office/drawing/2014/main" id="{4387DC06-A0E5-F04A-808B-52C039D869A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2" name="Line 63">
                <a:extLst>
                  <a:ext uri="{FF2B5EF4-FFF2-40B4-BE49-F238E27FC236}">
                    <a16:creationId xmlns:a16="http://schemas.microsoft.com/office/drawing/2014/main" id="{B2ED6753-BCEC-074D-B552-F1A65C85928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" name="Line 64">
                <a:extLst>
                  <a:ext uri="{FF2B5EF4-FFF2-40B4-BE49-F238E27FC236}">
                    <a16:creationId xmlns:a16="http://schemas.microsoft.com/office/drawing/2014/main" id="{40329D44-F6EB-4945-A244-DF9476D3E3C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" name="Arc 65">
                <a:extLst>
                  <a:ext uri="{FF2B5EF4-FFF2-40B4-BE49-F238E27FC236}">
                    <a16:creationId xmlns:a16="http://schemas.microsoft.com/office/drawing/2014/main" id="{25E26BD8-9E40-974A-8D08-5B57B43C209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5" name="Arc 66">
                <a:extLst>
                  <a:ext uri="{FF2B5EF4-FFF2-40B4-BE49-F238E27FC236}">
                    <a16:creationId xmlns:a16="http://schemas.microsoft.com/office/drawing/2014/main" id="{18E53918-8919-1941-B3F3-45009A5919F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6" name="Arc 67">
                <a:extLst>
                  <a:ext uri="{FF2B5EF4-FFF2-40B4-BE49-F238E27FC236}">
                    <a16:creationId xmlns:a16="http://schemas.microsoft.com/office/drawing/2014/main" id="{054D714D-5443-704C-A247-5D912AC2B0E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7" name="Arc 68">
                <a:extLst>
                  <a:ext uri="{FF2B5EF4-FFF2-40B4-BE49-F238E27FC236}">
                    <a16:creationId xmlns:a16="http://schemas.microsoft.com/office/drawing/2014/main" id="{615A4F96-2E12-F14F-8B31-D01EF0C3406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8" name="Arc 69">
                <a:extLst>
                  <a:ext uri="{FF2B5EF4-FFF2-40B4-BE49-F238E27FC236}">
                    <a16:creationId xmlns:a16="http://schemas.microsoft.com/office/drawing/2014/main" id="{90F19C97-F205-744D-AF34-5F59475D4EF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9" name="Arc 70">
                <a:extLst>
                  <a:ext uri="{FF2B5EF4-FFF2-40B4-BE49-F238E27FC236}">
                    <a16:creationId xmlns:a16="http://schemas.microsoft.com/office/drawing/2014/main" id="{4460C07E-E890-914D-932B-33885A07F1D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0" name="Arc 71">
                <a:extLst>
                  <a:ext uri="{FF2B5EF4-FFF2-40B4-BE49-F238E27FC236}">
                    <a16:creationId xmlns:a16="http://schemas.microsoft.com/office/drawing/2014/main" id="{370EC1CE-01EB-6049-8E46-2BB04E8B192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5E56B973-AA93-8642-B883-7EEDA37572D0}"/>
                </a:ext>
              </a:extLst>
            </p:cNvPr>
            <p:cNvCxnSpPr>
              <a:cxnSpLocks/>
            </p:cNvCxnSpPr>
            <p:nvPr/>
          </p:nvCxnSpPr>
          <p:spPr>
            <a:xfrm>
              <a:off x="7925101" y="2994395"/>
              <a:ext cx="813899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B74A2B4F-444C-4D46-8B74-EFC4213306C7}"/>
                </a:ext>
              </a:extLst>
            </p:cNvPr>
            <p:cNvSpPr txBox="1"/>
            <p:nvPr/>
          </p:nvSpPr>
          <p:spPr>
            <a:xfrm>
              <a:off x="7988909" y="3180058"/>
              <a:ext cx="677680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L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18 </a:t>
              </a:r>
              <a:r>
                <a:rPr lang="en-US" sz="1400" dirty="0" err="1">
                  <a:solidFill>
                    <a:srgbClr val="000000"/>
                  </a:solidFill>
                </a:rPr>
                <a:t>uH</a:t>
              </a:r>
              <a:endParaRPr lang="en-US" sz="1400" dirty="0">
                <a:solidFill>
                  <a:srgbClr val="000000"/>
                </a:solidFill>
              </a:endParaRPr>
            </a:p>
          </p:txBody>
        </p:sp>
        <p:grpSp>
          <p:nvGrpSpPr>
            <p:cNvPr id="113" name="Group 210">
              <a:extLst>
                <a:ext uri="{FF2B5EF4-FFF2-40B4-BE49-F238E27FC236}">
                  <a16:creationId xmlns:a16="http://schemas.microsoft.com/office/drawing/2014/main" id="{DF013AC9-4BFF-CD41-8ADB-E62DE2E82322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4991151" y="2270703"/>
              <a:ext cx="304800" cy="762000"/>
              <a:chOff x="3216" y="1728"/>
              <a:chExt cx="192" cy="480"/>
            </a:xfrm>
          </p:grpSpPr>
          <p:sp>
            <p:nvSpPr>
              <p:cNvPr id="114" name="Line 8">
                <a:extLst>
                  <a:ext uri="{FF2B5EF4-FFF2-40B4-BE49-F238E27FC236}">
                    <a16:creationId xmlns:a16="http://schemas.microsoft.com/office/drawing/2014/main" id="{F16CF77F-7751-5241-AF3F-04B17D92199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" name="Line 9">
                <a:extLst>
                  <a:ext uri="{FF2B5EF4-FFF2-40B4-BE49-F238E27FC236}">
                    <a16:creationId xmlns:a16="http://schemas.microsoft.com/office/drawing/2014/main" id="{3498E83C-1CC5-8E4C-9CB4-156E5ADC249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" name="Line 10">
                <a:extLst>
                  <a:ext uri="{FF2B5EF4-FFF2-40B4-BE49-F238E27FC236}">
                    <a16:creationId xmlns:a16="http://schemas.microsoft.com/office/drawing/2014/main" id="{609B30EF-B225-D341-A563-868CB29AED1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7" name="Line 11">
                <a:extLst>
                  <a:ext uri="{FF2B5EF4-FFF2-40B4-BE49-F238E27FC236}">
                    <a16:creationId xmlns:a16="http://schemas.microsoft.com/office/drawing/2014/main" id="{507B1E53-A93F-F84E-BA71-A3EA691852A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54A6454E-283C-1C40-B265-FC7E50D4CE31}"/>
                </a:ext>
              </a:extLst>
            </p:cNvPr>
            <p:cNvSpPr txBox="1"/>
            <p:nvPr/>
          </p:nvSpPr>
          <p:spPr>
            <a:xfrm>
              <a:off x="4935881" y="1934676"/>
              <a:ext cx="677680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31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 pF</a:t>
              </a:r>
            </a:p>
          </p:txBody>
        </p: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4AD75414-A82D-5045-9939-84ACD420925C}"/>
                </a:ext>
              </a:extLst>
            </p:cNvPr>
            <p:cNvCxnSpPr>
              <a:cxnSpLocks/>
            </p:cNvCxnSpPr>
            <p:nvPr/>
          </p:nvCxnSpPr>
          <p:spPr>
            <a:xfrm>
              <a:off x="4774079" y="2118688"/>
              <a:ext cx="0" cy="544718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B97D4DA0-272C-C945-9995-4B99F31604DF}"/>
                </a:ext>
              </a:extLst>
            </p:cNvPr>
            <p:cNvSpPr/>
            <p:nvPr/>
          </p:nvSpPr>
          <p:spPr>
            <a:xfrm>
              <a:off x="4736365" y="208428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98F0C212-111E-424C-80D8-4B2FD118A2A5}"/>
                </a:ext>
              </a:extLst>
            </p:cNvPr>
            <p:cNvSpPr/>
            <p:nvPr/>
          </p:nvSpPr>
          <p:spPr>
            <a:xfrm>
              <a:off x="7294761" y="369917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F5B3FF1D-A0D8-4B42-A189-CAD2F0CCF969}"/>
                </a:ext>
              </a:extLst>
            </p:cNvPr>
            <p:cNvSpPr/>
            <p:nvPr/>
          </p:nvSpPr>
          <p:spPr>
            <a:xfrm>
              <a:off x="8701803" y="371334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6985644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332509" y="140912"/>
            <a:ext cx="11649694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/>
              <a:t>Antennas and propagation</a:t>
            </a:r>
            <a:endParaRPr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680683" y="1216667"/>
                <a:ext cx="6618705" cy="54766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From Maxwell, for a plane wave (E in x direction, H in y direction), </a:t>
                </a:r>
                <a:r>
                  <a:rPr lang="en-US" dirty="0">
                    <a:solidFill>
                      <a:srgbClr val="000000"/>
                    </a:solidFill>
                  </a:rPr>
                  <a:t>wave is of form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e>
                    </m:func>
                  </m:oMath>
                </a14:m>
                <a:endParaRPr lang="en-US" dirty="0">
                  <a:solidFill>
                    <a:srgbClr val="000000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∇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×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𝐸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=−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𝑗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𝜔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𝐻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</m:oMath>
                </a14:m>
                <a:endParaRPr lang="en-US" dirty="0">
                  <a:solidFill>
                    <a:srgbClr val="000000"/>
                  </a:solidFill>
                  <a:ea typeface="Cambria Math" panose="02040503050406030204" pitchFamily="18" charset="0"/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acc>
                      <m:accPr>
                        <m:chr m:val="̂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acc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</m:sSub>
                    <m:acc>
                      <m:accPr>
                        <m:chr m:val="̂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>
                  <a:solidFill>
                    <a:srgbClr val="000000"/>
                  </a:solidFill>
                  <a:ea typeface="Cambria Math" panose="02040503050406030204" pitchFamily="18" charset="0"/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</a:rPr>
                  <a:t>Substituting and taking the restricted cross products, we </a:t>
                </a:r>
              </a:p>
              <a:p>
                <a:pPr algn="l" rtl="0" latinLnBrk="1" hangingPunct="0"/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</a:rPr>
                  <a:t>     get: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𝜖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</a:rPr>
                  <a:t>, so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𝜖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rad>
                  </m:oMath>
                </a14:m>
                <a:endParaRPr lang="en-US" dirty="0">
                  <a:solidFill>
                    <a:srgbClr val="000000"/>
                  </a:solidFill>
                  <a:ea typeface="Cambria Math" panose="02040503050406030204" pitchFamily="18" charset="0"/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</a:rPr>
                  <a:t>Power density: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𝑅𝑒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  <m:acc>
                              <m:accPr>
                                <m:chr m:val="̅"/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acc>
                          </m:num>
                          <m:den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𝜂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𝜖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den>
                        </m:f>
                      </m:e>
                    </m:ra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=377</m:t>
                    </m:r>
                    <m:r>
                      <m:rPr>
                        <m:sty m:val="p"/>
                      </m:rPr>
                      <a:rPr lang="el-GR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endParaRPr lang="en-US" dirty="0">
                  <a:solidFill>
                    <a:srgbClr val="000000"/>
                  </a:solidFill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Impedance: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|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𝐼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|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𝑅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is real part of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𝑍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𝑅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b>
                    </m:sSub>
                    <m: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𝜂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𝑟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</a:rPr>
                  <a:t>Power density for isotropic antenna: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Define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𝐺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𝜃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𝜙</m:t>
                        </m:r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𝑆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(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𝜃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𝜙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)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𝑆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𝑟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𝑆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𝜃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𝜙</m:t>
                        </m:r>
                      </m:e>
                    </m:d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is just the Poynting vector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</a:rPr>
                  <a:t>For isotropic reference,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algn="l" rtl="0" latinLnBrk="1" hangingPunct="0"/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algn="l" rtl="0" latinLnBrk="1" hangingPunct="0"/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683" y="1216667"/>
                <a:ext cx="6618705" cy="5476670"/>
              </a:xfrm>
              <a:prstGeom prst="rect">
                <a:avLst/>
              </a:prstGeom>
              <a:blipFill>
                <a:blip r:embed="rId3"/>
                <a:stretch>
                  <a:fillRect l="-1149" t="-694" r="-192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3EED66A-56F2-494C-BB12-2E8BBB011DE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59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B4A545-AB69-3642-B60D-8B9703475515}"/>
              </a:ext>
            </a:extLst>
          </p:cNvPr>
          <p:cNvSpPr txBox="1"/>
          <p:nvPr/>
        </p:nvSpPr>
        <p:spPr>
          <a:xfrm>
            <a:off x="8148080" y="1562955"/>
            <a:ext cx="2733253" cy="33855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600" dirty="0">
                <a:solidFill>
                  <a:srgbClr val="000000"/>
                </a:solidFill>
              </a:rPr>
              <a:t>Receiving antenna Thevenin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5EC72DA-9C87-944E-AEE3-CF1F919E9DF6}"/>
              </a:ext>
            </a:extLst>
          </p:cNvPr>
          <p:cNvGrpSpPr/>
          <p:nvPr/>
        </p:nvGrpSpPr>
        <p:grpSpPr>
          <a:xfrm>
            <a:off x="8066301" y="2221237"/>
            <a:ext cx="2149525" cy="2505853"/>
            <a:chOff x="8066301" y="2221237"/>
            <a:chExt cx="2149525" cy="2505853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FE0745D-0618-884A-A124-CAB21011CD68}"/>
                </a:ext>
              </a:extLst>
            </p:cNvPr>
            <p:cNvGrpSpPr/>
            <p:nvPr/>
          </p:nvGrpSpPr>
          <p:grpSpPr>
            <a:xfrm>
              <a:off x="8066301" y="3631290"/>
              <a:ext cx="543906" cy="523218"/>
              <a:chOff x="7097485" y="3674605"/>
              <a:chExt cx="548640" cy="548640"/>
            </a:xfrm>
          </p:grpSpPr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B9555818-D5F0-FE4A-BC41-6D6625E582E7}"/>
                  </a:ext>
                </a:extLst>
              </p:cNvPr>
              <p:cNvSpPr/>
              <p:nvPr/>
            </p:nvSpPr>
            <p:spPr>
              <a:xfrm>
                <a:off x="7196744" y="3814776"/>
                <a:ext cx="294626" cy="299873"/>
              </a:xfrm>
              <a:custGeom>
                <a:avLst/>
                <a:gdLst>
                  <a:gd name="connsiteX0" fmla="*/ 0 w 586788"/>
                  <a:gd name="connsiteY0" fmla="*/ 227323 h 399320"/>
                  <a:gd name="connsiteX1" fmla="*/ 255182 w 586788"/>
                  <a:gd name="connsiteY1" fmla="*/ 4039 h 399320"/>
                  <a:gd name="connsiteX2" fmla="*/ 361507 w 586788"/>
                  <a:gd name="connsiteY2" fmla="*/ 397443 h 399320"/>
                  <a:gd name="connsiteX3" fmla="*/ 574158 w 586788"/>
                  <a:gd name="connsiteY3" fmla="*/ 152895 h 399320"/>
                  <a:gd name="connsiteX4" fmla="*/ 563526 w 586788"/>
                  <a:gd name="connsiteY4" fmla="*/ 152895 h 399320"/>
                  <a:gd name="connsiteX5" fmla="*/ 563526 w 586788"/>
                  <a:gd name="connsiteY5" fmla="*/ 152895 h 399320"/>
                  <a:gd name="connsiteX6" fmla="*/ 574158 w 586788"/>
                  <a:gd name="connsiteY6" fmla="*/ 152895 h 399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6788" h="399320">
                    <a:moveTo>
                      <a:pt x="0" y="227323"/>
                    </a:moveTo>
                    <a:cubicBezTo>
                      <a:pt x="97465" y="101504"/>
                      <a:pt x="194931" y="-24314"/>
                      <a:pt x="255182" y="4039"/>
                    </a:cubicBezTo>
                    <a:cubicBezTo>
                      <a:pt x="315433" y="32392"/>
                      <a:pt x="308344" y="372634"/>
                      <a:pt x="361507" y="397443"/>
                    </a:cubicBezTo>
                    <a:cubicBezTo>
                      <a:pt x="414670" y="422252"/>
                      <a:pt x="540488" y="193653"/>
                      <a:pt x="574158" y="152895"/>
                    </a:cubicBezTo>
                    <a:cubicBezTo>
                      <a:pt x="607828" y="112137"/>
                      <a:pt x="563526" y="152895"/>
                      <a:pt x="563526" y="152895"/>
                    </a:cubicBezTo>
                    <a:lnTo>
                      <a:pt x="563526" y="152895"/>
                    </a:lnTo>
                    <a:lnTo>
                      <a:pt x="574158" y="152895"/>
                    </a:lnTo>
                  </a:path>
                </a:pathLst>
              </a:cu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7B323327-3C4C-4148-8D0A-D9A4B16BFDF4}"/>
                  </a:ext>
                </a:extLst>
              </p:cNvPr>
              <p:cNvSpPr/>
              <p:nvPr/>
            </p:nvSpPr>
            <p:spPr>
              <a:xfrm>
                <a:off x="7097485" y="3674605"/>
                <a:ext cx="548640" cy="548640"/>
              </a:xfrm>
              <a:prstGeom prst="ellips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58844F62-788B-1742-AC38-F747FCE4C82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268654" y="2869290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2" name="Group 210">
              <a:extLst>
                <a:ext uri="{FF2B5EF4-FFF2-40B4-BE49-F238E27FC236}">
                  <a16:creationId xmlns:a16="http://schemas.microsoft.com/office/drawing/2014/main" id="{2CAB17F1-E8F6-8B49-A64C-30BA61598E8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192454" y="2247674"/>
              <a:ext cx="304800" cy="762000"/>
              <a:chOff x="3216" y="1728"/>
              <a:chExt cx="192" cy="480"/>
            </a:xfrm>
          </p:grpSpPr>
          <p:sp>
            <p:nvSpPr>
              <p:cNvPr id="13" name="Line 8">
                <a:extLst>
                  <a:ext uri="{FF2B5EF4-FFF2-40B4-BE49-F238E27FC236}">
                    <a16:creationId xmlns:a16="http://schemas.microsoft.com/office/drawing/2014/main" id="{D68E7464-BD27-184C-8D73-FE686B1EDAE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Line 9">
                <a:extLst>
                  <a:ext uri="{FF2B5EF4-FFF2-40B4-BE49-F238E27FC236}">
                    <a16:creationId xmlns:a16="http://schemas.microsoft.com/office/drawing/2014/main" id="{C2197D64-E4FE-764B-B634-A0D21A17C5E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" name="Line 10">
                <a:extLst>
                  <a:ext uri="{FF2B5EF4-FFF2-40B4-BE49-F238E27FC236}">
                    <a16:creationId xmlns:a16="http://schemas.microsoft.com/office/drawing/2014/main" id="{BD332E23-9054-DC4D-B54C-9C67CACC2D8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" name="Line 11">
                <a:extLst>
                  <a:ext uri="{FF2B5EF4-FFF2-40B4-BE49-F238E27FC236}">
                    <a16:creationId xmlns:a16="http://schemas.microsoft.com/office/drawing/2014/main" id="{E778192A-5D32-494A-A882-B3FCED2271A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E6E4EED-916D-F145-840B-0A866A0A79E4}"/>
                </a:ext>
              </a:extLst>
            </p:cNvPr>
            <p:cNvSpPr txBox="1"/>
            <p:nvPr/>
          </p:nvSpPr>
          <p:spPr>
            <a:xfrm>
              <a:off x="8573454" y="2465464"/>
              <a:ext cx="550848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BC0CA41-919B-1D47-9F32-1DADE8E7E24E}"/>
                </a:ext>
              </a:extLst>
            </p:cNvPr>
            <p:cNvSpPr txBox="1"/>
            <p:nvPr/>
          </p:nvSpPr>
          <p:spPr>
            <a:xfrm>
              <a:off x="8573454" y="3103269"/>
              <a:ext cx="550848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F5F16258-3147-D44E-97CB-01E930CDD95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346356" y="4163354"/>
              <a:ext cx="1" cy="50728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A542BE27-DC84-EB49-9074-A8C2E98B046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344855" y="4670641"/>
              <a:ext cx="1825141" cy="14735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0AEDBF2-1535-A947-B210-3EC006E4C27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338255" y="2248214"/>
              <a:ext cx="1825141" cy="14735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143C15AD-4859-D249-81F9-B8B77A09EED9}"/>
                </a:ext>
              </a:extLst>
            </p:cNvPr>
            <p:cNvSpPr/>
            <p:nvPr/>
          </p:nvSpPr>
          <p:spPr>
            <a:xfrm>
              <a:off x="10110213" y="463565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5EFC979B-C634-6549-A980-623F8C84A783}"/>
                </a:ext>
              </a:extLst>
            </p:cNvPr>
            <p:cNvSpPr/>
            <p:nvPr/>
          </p:nvSpPr>
          <p:spPr>
            <a:xfrm>
              <a:off x="10124386" y="222123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385239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766" y="60194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Simple circuit analysis with Kirchhoff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472371" y="1133305"/>
                <a:ext cx="4984871" cy="5015222"/>
              </a:xfrm>
            </p:spPr>
            <p:txBody>
              <a:bodyPr/>
              <a:lstStyle/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sz="1800" dirty="0"/>
                  <a:t>is the equivalent resistance, replacing the top left circuit with a single resistance.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By Kirchhoff’s node rule,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</a:rPr>
                      <m:t>so</m:t>
                    </m:r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800" dirty="0"/>
                  <a:t> thus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/>
                  <a:t> 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1800" dirty="0"/>
                  <a:t>  Adding, we get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dirty="0"/>
                  <a:t> 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dirty="0"/>
                  <a:t> . Dividing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dirty="0"/>
                  <a:t> and solving, we get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:endParaRPr lang="en-US" sz="1800" dirty="0"/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Again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</m:oMath>
                </a14:m>
                <a:r>
                  <a:rPr lang="en-US" sz="1800" dirty="0"/>
                  <a:t> is the equivalent resistance, replacing the bottom left circuit with a single resistance.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By Kirchhoff’s node rule,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1800">
                        <a:latin typeface="Cambria Math" panose="02040503050406030204" pitchFamily="18" charset="0"/>
                      </a:rPr>
                      <m:t>so</m:t>
                    </m:r>
                    <m:r>
                      <a:rPr lang="en-US" sz="180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1800" b="0" dirty="0"/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Solving, we get.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:endParaRPr lang="en-US" sz="1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472371" y="1133305"/>
                <a:ext cx="4984871" cy="5015222"/>
              </a:xfrm>
              <a:blipFill>
                <a:blip r:embed="rId2"/>
                <a:stretch>
                  <a:fillRect l="-10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6</a:t>
            </a:fld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427A5F0-E728-5044-996B-2C6F768DF85C}"/>
              </a:ext>
            </a:extLst>
          </p:cNvPr>
          <p:cNvGrpSpPr/>
          <p:nvPr/>
        </p:nvGrpSpPr>
        <p:grpSpPr>
          <a:xfrm>
            <a:off x="221734" y="1293087"/>
            <a:ext cx="1134624" cy="1801430"/>
            <a:chOff x="51301" y="966302"/>
            <a:chExt cx="1134624" cy="1801430"/>
          </a:xfrm>
        </p:grpSpPr>
        <p:sp>
          <p:nvSpPr>
            <p:cNvPr id="6" name="Freeform 12">
              <a:extLst>
                <a:ext uri="{FF2B5EF4-FFF2-40B4-BE49-F238E27FC236}">
                  <a16:creationId xmlns:a16="http://schemas.microsoft.com/office/drawing/2014/main" id="{13743C50-A3C3-5D4E-AF96-4D0E161AC12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07709" y="1332219"/>
              <a:ext cx="111738" cy="558689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Freeform 12">
              <a:extLst>
                <a:ext uri="{FF2B5EF4-FFF2-40B4-BE49-F238E27FC236}">
                  <a16:creationId xmlns:a16="http://schemas.microsoft.com/office/drawing/2014/main" id="{F70ADF49-5892-6940-8C74-B834973EFC38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05362" y="1864448"/>
              <a:ext cx="111738" cy="558689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8" name="Group 13">
              <a:extLst>
                <a:ext uri="{FF2B5EF4-FFF2-40B4-BE49-F238E27FC236}">
                  <a16:creationId xmlns:a16="http://schemas.microsoft.com/office/drawing/2014/main" id="{E3A98E8F-0A3D-6D45-958E-266B5B1E52E1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85031" y="1256019"/>
              <a:ext cx="152400" cy="152400"/>
              <a:chOff x="1344" y="2064"/>
              <a:chExt cx="192" cy="192"/>
            </a:xfrm>
          </p:grpSpPr>
          <p:sp>
            <p:nvSpPr>
              <p:cNvPr id="9" name="Oval 14">
                <a:extLst>
                  <a:ext uri="{FF2B5EF4-FFF2-40B4-BE49-F238E27FC236}">
                    <a16:creationId xmlns:a16="http://schemas.microsoft.com/office/drawing/2014/main" id="{17AC0CC0-4624-6444-98D0-70FCEF8FBB5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0" name="Rectangle 15">
                <a:extLst>
                  <a:ext uri="{FF2B5EF4-FFF2-40B4-BE49-F238E27FC236}">
                    <a16:creationId xmlns:a16="http://schemas.microsoft.com/office/drawing/2014/main" id="{90E199EB-4E72-F648-B588-0F60E671617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1" name="Group 13">
              <a:extLst>
                <a:ext uri="{FF2B5EF4-FFF2-40B4-BE49-F238E27FC236}">
                  <a16:creationId xmlns:a16="http://schemas.microsoft.com/office/drawing/2014/main" id="{F9F44F86-7652-F947-98C2-AB1BB781859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82683" y="1802316"/>
              <a:ext cx="152400" cy="152400"/>
              <a:chOff x="1344" y="2064"/>
              <a:chExt cx="192" cy="192"/>
            </a:xfrm>
          </p:grpSpPr>
          <p:sp>
            <p:nvSpPr>
              <p:cNvPr id="12" name="Oval 14">
                <a:extLst>
                  <a:ext uri="{FF2B5EF4-FFF2-40B4-BE49-F238E27FC236}">
                    <a16:creationId xmlns:a16="http://schemas.microsoft.com/office/drawing/2014/main" id="{110C5F0D-9330-F844-924C-3026CAB1B17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3" name="Rectangle 15">
                <a:extLst>
                  <a:ext uri="{FF2B5EF4-FFF2-40B4-BE49-F238E27FC236}">
                    <a16:creationId xmlns:a16="http://schemas.microsoft.com/office/drawing/2014/main" id="{A0BF6635-6CD4-2E4B-BCE6-B42D7B80CAB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2CCEE7E-7406-D140-AECB-BA1A9BC02DA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82683" y="2322818"/>
              <a:ext cx="152400" cy="152400"/>
              <a:chOff x="1344" y="2064"/>
              <a:chExt cx="192" cy="192"/>
            </a:xfrm>
          </p:grpSpPr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B64F40A2-ED0F-FB45-90C8-96A0A9C6B80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262AFF42-FA48-F041-99EE-A8FDA85C967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85A3B7E-DC23-6F4D-BDED-6F86FE187756}"/>
                </a:ext>
              </a:extLst>
            </p:cNvPr>
            <p:cNvSpPr txBox="1"/>
            <p:nvPr/>
          </p:nvSpPr>
          <p:spPr>
            <a:xfrm>
              <a:off x="271304" y="1477109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704522B-3475-A945-AD35-AA412CE79D47}"/>
                </a:ext>
              </a:extLst>
            </p:cNvPr>
            <p:cNvSpPr txBox="1"/>
            <p:nvPr/>
          </p:nvSpPr>
          <p:spPr>
            <a:xfrm>
              <a:off x="271304" y="2001060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2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CF10042-4248-924D-91F8-D50D8E796BE2}"/>
                </a:ext>
              </a:extLst>
            </p:cNvPr>
            <p:cNvSpPr txBox="1"/>
            <p:nvPr/>
          </p:nvSpPr>
          <p:spPr>
            <a:xfrm>
              <a:off x="435377" y="2459955"/>
              <a:ext cx="52618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V=0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2F849E2-E1F6-F547-AB63-47EF3D45D6B5}"/>
                </a:ext>
              </a:extLst>
            </p:cNvPr>
            <p:cNvSpPr txBox="1"/>
            <p:nvPr/>
          </p:nvSpPr>
          <p:spPr>
            <a:xfrm>
              <a:off x="456982" y="966302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F89F8E5-CD0B-CB4E-B091-8DD8CF32745D}"/>
                </a:ext>
              </a:extLst>
            </p:cNvPr>
            <p:cNvSpPr txBox="1"/>
            <p:nvPr/>
          </p:nvSpPr>
          <p:spPr>
            <a:xfrm>
              <a:off x="644251" y="1717241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E280F986-055B-4747-A9FE-0EFBFFB712AB}"/>
                </a:ext>
              </a:extLst>
            </p:cNvPr>
            <p:cNvCxnSpPr>
              <a:cxnSpLocks/>
            </p:cNvCxnSpPr>
            <p:nvPr/>
          </p:nvCxnSpPr>
          <p:spPr>
            <a:xfrm>
              <a:off x="818723" y="1410534"/>
              <a:ext cx="0" cy="31979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37CBF9C1-AB17-BC4C-A85B-05E2B9773C89}"/>
                </a:ext>
              </a:extLst>
            </p:cNvPr>
            <p:cNvCxnSpPr>
              <a:cxnSpLocks/>
            </p:cNvCxnSpPr>
            <p:nvPr/>
          </p:nvCxnSpPr>
          <p:spPr>
            <a:xfrm>
              <a:off x="820398" y="2025159"/>
              <a:ext cx="0" cy="31979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CC1A63B-7131-A848-B93A-E62E40FF07B3}"/>
                </a:ext>
              </a:extLst>
            </p:cNvPr>
            <p:cNvSpPr txBox="1"/>
            <p:nvPr/>
          </p:nvSpPr>
          <p:spPr>
            <a:xfrm>
              <a:off x="824184" y="1407059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0C4CDD6-DEA3-BF42-9304-CA4D1356CD74}"/>
                </a:ext>
              </a:extLst>
            </p:cNvPr>
            <p:cNvSpPr txBox="1"/>
            <p:nvPr/>
          </p:nvSpPr>
          <p:spPr>
            <a:xfrm>
              <a:off x="786232" y="1977802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343CAAA9-B88E-5049-AA80-0DF485144C0A}"/>
                </a:ext>
              </a:extLst>
            </p:cNvPr>
            <p:cNvCxnSpPr>
              <a:cxnSpLocks/>
            </p:cNvCxnSpPr>
            <p:nvPr/>
          </p:nvCxnSpPr>
          <p:spPr>
            <a:xfrm>
              <a:off x="288994" y="1370319"/>
              <a:ext cx="0" cy="938518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AAE314D-53B9-3742-B116-1C1E7F05DF69}"/>
                </a:ext>
              </a:extLst>
            </p:cNvPr>
            <p:cNvSpPr txBox="1"/>
            <p:nvPr/>
          </p:nvSpPr>
          <p:spPr>
            <a:xfrm>
              <a:off x="51301" y="1559459"/>
              <a:ext cx="2161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/>
                <a:t>i</a:t>
              </a:r>
              <a:endParaRPr lang="en-US" sz="1400" baseline="-25000" dirty="0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07E9DFF4-AD95-3644-98C4-5E1136F9148B}"/>
              </a:ext>
            </a:extLst>
          </p:cNvPr>
          <p:cNvGrpSpPr/>
          <p:nvPr/>
        </p:nvGrpSpPr>
        <p:grpSpPr>
          <a:xfrm>
            <a:off x="190175" y="3746242"/>
            <a:ext cx="1727829" cy="2195208"/>
            <a:chOff x="306538" y="2934259"/>
            <a:chExt cx="1727829" cy="2195208"/>
          </a:xfrm>
        </p:grpSpPr>
        <p:sp>
          <p:nvSpPr>
            <p:cNvPr id="34" name="Freeform 12">
              <a:extLst>
                <a:ext uri="{FF2B5EF4-FFF2-40B4-BE49-F238E27FC236}">
                  <a16:creationId xmlns:a16="http://schemas.microsoft.com/office/drawing/2014/main" id="{D7AA3281-8778-2245-9C8E-B658AF80E888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302281" y="3642034"/>
              <a:ext cx="171647" cy="717867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36" name="Group 13">
              <a:extLst>
                <a:ext uri="{FF2B5EF4-FFF2-40B4-BE49-F238E27FC236}">
                  <a16:creationId xmlns:a16="http://schemas.microsoft.com/office/drawing/2014/main" id="{9D10B131-9FF7-854B-8820-548B205DD1EB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42227" y="3280871"/>
              <a:ext cx="234110" cy="195821"/>
              <a:chOff x="1344" y="2064"/>
              <a:chExt cx="192" cy="192"/>
            </a:xfrm>
          </p:grpSpPr>
          <p:sp>
            <p:nvSpPr>
              <p:cNvPr id="54" name="Oval 14">
                <a:extLst>
                  <a:ext uri="{FF2B5EF4-FFF2-40B4-BE49-F238E27FC236}">
                    <a16:creationId xmlns:a16="http://schemas.microsoft.com/office/drawing/2014/main" id="{5DBC8702-C54B-BC4D-ACCD-D37E87D57AD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5" name="Rectangle 15">
                <a:extLst>
                  <a:ext uri="{FF2B5EF4-FFF2-40B4-BE49-F238E27FC236}">
                    <a16:creationId xmlns:a16="http://schemas.microsoft.com/office/drawing/2014/main" id="{653B7B00-2296-1F40-A00F-8408482E955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53" name="Rectangle 15">
              <a:extLst>
                <a:ext uri="{FF2B5EF4-FFF2-40B4-BE49-F238E27FC236}">
                  <a16:creationId xmlns:a16="http://schemas.microsoft.com/office/drawing/2014/main" id="{58520FC2-90F1-F942-B5E6-853CBF9D0EDF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252951" y="4246068"/>
              <a:ext cx="234110" cy="1958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1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/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E9AAD459-2906-E44A-9E22-06506F755D1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26779" y="4570443"/>
              <a:ext cx="234110" cy="195821"/>
              <a:chOff x="1344" y="2064"/>
              <a:chExt cx="192" cy="192"/>
            </a:xfrm>
          </p:grpSpPr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82BBF8AB-F607-CB43-B730-935F2B808EA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481BBED7-D4A5-7E48-95F6-30F40073EF7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47C71038-831A-BC49-9A81-3F907236B31C}"/>
                </a:ext>
              </a:extLst>
            </p:cNvPr>
            <p:cNvSpPr txBox="1"/>
            <p:nvPr/>
          </p:nvSpPr>
          <p:spPr>
            <a:xfrm>
              <a:off x="306538" y="3795547"/>
              <a:ext cx="555690" cy="395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AA0910B8-4B69-BA4A-91B1-5E61372C9375}"/>
                </a:ext>
              </a:extLst>
            </p:cNvPr>
            <p:cNvSpPr txBox="1"/>
            <p:nvPr/>
          </p:nvSpPr>
          <p:spPr>
            <a:xfrm>
              <a:off x="1010453" y="3825685"/>
              <a:ext cx="555690" cy="395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2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8281145-2F5B-5247-A813-7C1D3FCC0ADC}"/>
                </a:ext>
              </a:extLst>
            </p:cNvPr>
            <p:cNvSpPr txBox="1"/>
            <p:nvPr/>
          </p:nvSpPr>
          <p:spPr>
            <a:xfrm>
              <a:off x="852633" y="4734000"/>
              <a:ext cx="808295" cy="395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V=0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1E7C6532-646B-5D40-9DB6-A1DB3941A2CB}"/>
                </a:ext>
              </a:extLst>
            </p:cNvPr>
            <p:cNvSpPr txBox="1"/>
            <p:nvPr/>
          </p:nvSpPr>
          <p:spPr>
            <a:xfrm>
              <a:off x="892187" y="2934259"/>
              <a:ext cx="555690" cy="395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1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82C38700-B722-1744-9FD1-7D539DC5B341}"/>
                </a:ext>
              </a:extLst>
            </p:cNvPr>
            <p:cNvCxnSpPr>
              <a:cxnSpLocks/>
            </p:cNvCxnSpPr>
            <p:nvPr/>
          </p:nvCxnSpPr>
          <p:spPr>
            <a:xfrm>
              <a:off x="802271" y="3828295"/>
              <a:ext cx="0" cy="410905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E6F27FFF-BFB3-E54F-ABC9-AFED7653BEED}"/>
                </a:ext>
              </a:extLst>
            </p:cNvPr>
            <p:cNvCxnSpPr>
              <a:cxnSpLocks/>
            </p:cNvCxnSpPr>
            <p:nvPr/>
          </p:nvCxnSpPr>
          <p:spPr>
            <a:xfrm>
              <a:off x="1510515" y="3831788"/>
              <a:ext cx="0" cy="410905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7E498EBB-8C84-AA48-A9FD-89FD7CDB5714}"/>
                </a:ext>
              </a:extLst>
            </p:cNvPr>
            <p:cNvSpPr txBox="1"/>
            <p:nvPr/>
          </p:nvSpPr>
          <p:spPr>
            <a:xfrm>
              <a:off x="755103" y="3728576"/>
              <a:ext cx="555690" cy="395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A8D46059-79AA-F648-A621-70B00454D724}"/>
                </a:ext>
              </a:extLst>
            </p:cNvPr>
            <p:cNvSpPr txBox="1"/>
            <p:nvPr/>
          </p:nvSpPr>
          <p:spPr>
            <a:xfrm>
              <a:off x="1478677" y="3842574"/>
              <a:ext cx="555690" cy="395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FDDCCA99-A99F-DB42-8134-62D4E679DA32}"/>
                </a:ext>
              </a:extLst>
            </p:cNvPr>
            <p:cNvCxnSpPr>
              <a:cxnSpLocks/>
            </p:cNvCxnSpPr>
            <p:nvPr/>
          </p:nvCxnSpPr>
          <p:spPr>
            <a:xfrm>
              <a:off x="336205" y="3437350"/>
              <a:ext cx="0" cy="1205914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252E2B9-EB61-524C-929C-37EC9667EB99}"/>
                </a:ext>
              </a:extLst>
            </p:cNvPr>
            <p:cNvSpPr txBox="1"/>
            <p:nvPr/>
          </p:nvSpPr>
          <p:spPr>
            <a:xfrm flipH="1">
              <a:off x="309185" y="3320195"/>
              <a:ext cx="69431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/>
                <a:t>i</a:t>
              </a:r>
              <a:endParaRPr lang="en-US" sz="1400" baseline="-25000" dirty="0"/>
            </a:p>
          </p:txBody>
        </p:sp>
        <p:sp>
          <p:nvSpPr>
            <p:cNvPr id="56" name="Freeform 12">
              <a:extLst>
                <a:ext uri="{FF2B5EF4-FFF2-40B4-BE49-F238E27FC236}">
                  <a16:creationId xmlns:a16="http://schemas.microsoft.com/office/drawing/2014/main" id="{A2225C95-EC06-2B4A-9A69-A6A43A1A704A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592212" y="3637238"/>
              <a:ext cx="171647" cy="717867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47ABCA7F-4642-424A-ADD9-4E0B491B97C3}"/>
                </a:ext>
              </a:extLst>
            </p:cNvPr>
            <p:cNvCxnSpPr/>
            <p:nvPr/>
          </p:nvCxnSpPr>
          <p:spPr>
            <a:xfrm flipV="1">
              <a:off x="669470" y="3637238"/>
              <a:ext cx="7315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F167B902-03EA-6743-8CD2-6D7E180F279D}"/>
                </a:ext>
              </a:extLst>
            </p:cNvPr>
            <p:cNvCxnSpPr/>
            <p:nvPr/>
          </p:nvCxnSpPr>
          <p:spPr>
            <a:xfrm flipV="1">
              <a:off x="668699" y="4356514"/>
              <a:ext cx="7315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8DBD7526-A360-B742-A6CD-C247EDA61AA3}"/>
                </a:ext>
              </a:extLst>
            </p:cNvPr>
            <p:cNvCxnSpPr>
              <a:cxnSpLocks/>
            </p:cNvCxnSpPr>
            <p:nvPr/>
          </p:nvCxnSpPr>
          <p:spPr>
            <a:xfrm>
              <a:off x="1066562" y="3358140"/>
              <a:ext cx="0" cy="29242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8327A11-C57C-1A45-96A4-34FC5A865C3C}"/>
                </a:ext>
              </a:extLst>
            </p:cNvPr>
            <p:cNvCxnSpPr>
              <a:cxnSpLocks/>
            </p:cNvCxnSpPr>
            <p:nvPr/>
          </p:nvCxnSpPr>
          <p:spPr>
            <a:xfrm>
              <a:off x="1041605" y="4348740"/>
              <a:ext cx="0" cy="29242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8" name="Group 317">
            <a:extLst>
              <a:ext uri="{FF2B5EF4-FFF2-40B4-BE49-F238E27FC236}">
                <a16:creationId xmlns:a16="http://schemas.microsoft.com/office/drawing/2014/main" id="{61ED7189-9ED7-9640-9AF7-E8389E31D376}"/>
              </a:ext>
            </a:extLst>
          </p:cNvPr>
          <p:cNvGrpSpPr/>
          <p:nvPr/>
        </p:nvGrpSpPr>
        <p:grpSpPr>
          <a:xfrm>
            <a:off x="11053897" y="1440914"/>
            <a:ext cx="1135562" cy="1813628"/>
            <a:chOff x="251259" y="4449215"/>
            <a:chExt cx="1135562" cy="1813628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FFB68514-2FE8-1446-A997-FFC87DC0400A}"/>
                </a:ext>
              </a:extLst>
            </p:cNvPr>
            <p:cNvSpPr txBox="1"/>
            <p:nvPr/>
          </p:nvSpPr>
          <p:spPr>
            <a:xfrm>
              <a:off x="636273" y="5955066"/>
              <a:ext cx="52618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V=0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6EDACC35-CF1C-634D-AB1D-A6FD77A7EA3E}"/>
                </a:ext>
              </a:extLst>
            </p:cNvPr>
            <p:cNvSpPr txBox="1"/>
            <p:nvPr/>
          </p:nvSpPr>
          <p:spPr>
            <a:xfrm>
              <a:off x="1025080" y="4902170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A21F7EE4-26FD-7645-9BF0-A8EC3FA64E56}"/>
                </a:ext>
              </a:extLst>
            </p:cNvPr>
            <p:cNvSpPr txBox="1"/>
            <p:nvPr/>
          </p:nvSpPr>
          <p:spPr>
            <a:xfrm>
              <a:off x="987128" y="5472913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2</a:t>
              </a:r>
            </a:p>
          </p:txBody>
        </p:sp>
        <p:grpSp>
          <p:nvGrpSpPr>
            <p:cNvPr id="68" name="Group 13">
              <a:extLst>
                <a:ext uri="{FF2B5EF4-FFF2-40B4-BE49-F238E27FC236}">
                  <a16:creationId xmlns:a16="http://schemas.microsoft.com/office/drawing/2014/main" id="{6B2EC04E-45F2-114E-B1BF-6E32C53D21C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84989" y="4738932"/>
              <a:ext cx="152400" cy="152400"/>
              <a:chOff x="1344" y="2064"/>
              <a:chExt cx="192" cy="192"/>
            </a:xfrm>
          </p:grpSpPr>
          <p:sp>
            <p:nvSpPr>
              <p:cNvPr id="86" name="Oval 14">
                <a:extLst>
                  <a:ext uri="{FF2B5EF4-FFF2-40B4-BE49-F238E27FC236}">
                    <a16:creationId xmlns:a16="http://schemas.microsoft.com/office/drawing/2014/main" id="{B478CEDC-B47D-8247-B186-3BA6B434F2C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87" name="Rectangle 15">
                <a:extLst>
                  <a:ext uri="{FF2B5EF4-FFF2-40B4-BE49-F238E27FC236}">
                    <a16:creationId xmlns:a16="http://schemas.microsoft.com/office/drawing/2014/main" id="{1AB8BA1A-9039-964B-BF15-4154CF84935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69" name="Group 13">
              <a:extLst>
                <a:ext uri="{FF2B5EF4-FFF2-40B4-BE49-F238E27FC236}">
                  <a16:creationId xmlns:a16="http://schemas.microsoft.com/office/drawing/2014/main" id="{6468399F-AB91-D240-BD4D-47043A77BD8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82641" y="5285229"/>
              <a:ext cx="152400" cy="152400"/>
              <a:chOff x="1344" y="2064"/>
              <a:chExt cx="192" cy="192"/>
            </a:xfrm>
          </p:grpSpPr>
          <p:sp>
            <p:nvSpPr>
              <p:cNvPr id="84" name="Oval 14">
                <a:extLst>
                  <a:ext uri="{FF2B5EF4-FFF2-40B4-BE49-F238E27FC236}">
                    <a16:creationId xmlns:a16="http://schemas.microsoft.com/office/drawing/2014/main" id="{619E6AE4-AE33-2841-99DB-5330E10DD71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85" name="Rectangle 15">
                <a:extLst>
                  <a:ext uri="{FF2B5EF4-FFF2-40B4-BE49-F238E27FC236}">
                    <a16:creationId xmlns:a16="http://schemas.microsoft.com/office/drawing/2014/main" id="{4AC1ECBC-12C7-AE41-858C-D44A1391126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10DD51A6-5819-9149-8F3B-35903A19583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82641" y="5805731"/>
              <a:ext cx="152400" cy="152400"/>
              <a:chOff x="1344" y="2064"/>
              <a:chExt cx="192" cy="192"/>
            </a:xfrm>
          </p:grpSpPr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D8CAD799-12AD-EA4C-9686-5D7F7F6D899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0EDF1481-FEB9-1945-8D4D-36D29B25224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0812731A-2A44-D543-8A7C-A87C353852C1}"/>
                </a:ext>
              </a:extLst>
            </p:cNvPr>
            <p:cNvSpPr txBox="1"/>
            <p:nvPr/>
          </p:nvSpPr>
          <p:spPr>
            <a:xfrm>
              <a:off x="471262" y="4960022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61D4B60B-2F1A-FC45-98C7-E5C868210BDD}"/>
                </a:ext>
              </a:extLst>
            </p:cNvPr>
            <p:cNvSpPr txBox="1"/>
            <p:nvPr/>
          </p:nvSpPr>
          <p:spPr>
            <a:xfrm>
              <a:off x="471262" y="5483973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</a:t>
              </a:r>
              <a:r>
                <a:rPr lang="en-US" sz="1400" baseline="-25000" dirty="0"/>
                <a:t>2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FB292F48-C7D2-8C42-A0BA-E96240AFB1C3}"/>
                </a:ext>
              </a:extLst>
            </p:cNvPr>
            <p:cNvSpPr txBox="1"/>
            <p:nvPr/>
          </p:nvSpPr>
          <p:spPr>
            <a:xfrm>
              <a:off x="656940" y="4449215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AC8DC49A-BC54-AC4B-A485-6AC1D914EEB5}"/>
                </a:ext>
              </a:extLst>
            </p:cNvPr>
            <p:cNvSpPr txBox="1"/>
            <p:nvPr/>
          </p:nvSpPr>
          <p:spPr>
            <a:xfrm>
              <a:off x="844209" y="5200154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775F37B5-B25C-3D4A-8B99-22A229631E7D}"/>
                </a:ext>
              </a:extLst>
            </p:cNvPr>
            <p:cNvCxnSpPr>
              <a:cxnSpLocks/>
            </p:cNvCxnSpPr>
            <p:nvPr/>
          </p:nvCxnSpPr>
          <p:spPr>
            <a:xfrm>
              <a:off x="1018681" y="4893447"/>
              <a:ext cx="0" cy="31979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30B97E97-5AE9-8F44-BD4E-4D4F41A9D51B}"/>
                </a:ext>
              </a:extLst>
            </p:cNvPr>
            <p:cNvCxnSpPr>
              <a:cxnSpLocks/>
            </p:cNvCxnSpPr>
            <p:nvPr/>
          </p:nvCxnSpPr>
          <p:spPr>
            <a:xfrm>
              <a:off x="1020356" y="5508072"/>
              <a:ext cx="0" cy="31979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4DA20486-E897-7A44-9AD4-B75C5736D91A}"/>
                </a:ext>
              </a:extLst>
            </p:cNvPr>
            <p:cNvCxnSpPr>
              <a:cxnSpLocks/>
            </p:cNvCxnSpPr>
            <p:nvPr/>
          </p:nvCxnSpPr>
          <p:spPr>
            <a:xfrm>
              <a:off x="488952" y="4853232"/>
              <a:ext cx="0" cy="938518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1927C7AD-B875-5644-965B-3B71F060727C}"/>
                </a:ext>
              </a:extLst>
            </p:cNvPr>
            <p:cNvSpPr txBox="1"/>
            <p:nvPr/>
          </p:nvSpPr>
          <p:spPr>
            <a:xfrm>
              <a:off x="251259" y="5042372"/>
              <a:ext cx="2161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/>
                <a:t>i</a:t>
              </a:r>
              <a:endParaRPr lang="en-US" sz="1400" baseline="-25000" dirty="0"/>
            </a:p>
          </p:txBody>
        </p:sp>
        <p:grpSp>
          <p:nvGrpSpPr>
            <p:cNvPr id="207" name="Group 206">
              <a:extLst>
                <a:ext uri="{FF2B5EF4-FFF2-40B4-BE49-F238E27FC236}">
                  <a16:creationId xmlns:a16="http://schemas.microsoft.com/office/drawing/2014/main" id="{3B62F3CF-1D1F-C34E-B8CC-4A088307579B}"/>
                </a:ext>
              </a:extLst>
            </p:cNvPr>
            <p:cNvGrpSpPr/>
            <p:nvPr/>
          </p:nvGrpSpPr>
          <p:grpSpPr>
            <a:xfrm>
              <a:off x="739183" y="4788301"/>
              <a:ext cx="230763" cy="587594"/>
              <a:chOff x="4147461" y="4321628"/>
              <a:chExt cx="228584" cy="700141"/>
            </a:xfrm>
          </p:grpSpPr>
          <p:grpSp>
            <p:nvGrpSpPr>
              <p:cNvPr id="208" name="Group 135">
                <a:extLst>
                  <a:ext uri="{FF2B5EF4-FFF2-40B4-BE49-F238E27FC236}">
                    <a16:creationId xmlns:a16="http://schemas.microsoft.com/office/drawing/2014/main" id="{7CE2BB00-52C5-FB41-BE5C-D0DC6DF0F1F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147461" y="4321628"/>
                <a:ext cx="228584" cy="700141"/>
                <a:chOff x="2707" y="2736"/>
                <a:chExt cx="346" cy="576"/>
              </a:xfrm>
            </p:grpSpPr>
            <p:sp>
              <p:nvSpPr>
                <p:cNvPr id="210" name="Line 136">
                  <a:extLst>
                    <a:ext uri="{FF2B5EF4-FFF2-40B4-BE49-F238E27FC236}">
                      <a16:creationId xmlns:a16="http://schemas.microsoft.com/office/drawing/2014/main" id="{9A0264CD-0AE7-784E-B384-96B0BE6AA40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2966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1" name="Line 137">
                  <a:extLst>
                    <a:ext uri="{FF2B5EF4-FFF2-40B4-BE49-F238E27FC236}">
                      <a16:creationId xmlns:a16="http://schemas.microsoft.com/office/drawing/2014/main" id="{2827A257-3763-B244-BA51-CA5ECB14F2B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2736"/>
                  <a:ext cx="0" cy="23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12" name="Line 138">
                  <a:extLst>
                    <a:ext uri="{FF2B5EF4-FFF2-40B4-BE49-F238E27FC236}">
                      <a16:creationId xmlns:a16="http://schemas.microsoft.com/office/drawing/2014/main" id="{6E93B06A-D8AF-EA47-9092-47D929F6498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3024"/>
                  <a:ext cx="0" cy="288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3" name="Line 139">
                  <a:extLst>
                    <a:ext uri="{FF2B5EF4-FFF2-40B4-BE49-F238E27FC236}">
                      <a16:creationId xmlns:a16="http://schemas.microsoft.com/office/drawing/2014/main" id="{E6BF2328-4DD0-BD4A-B74E-F315745B6DA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3024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09" name="Freeform 345">
                <a:extLst>
                  <a:ext uri="{FF2B5EF4-FFF2-40B4-BE49-F238E27FC236}">
                    <a16:creationId xmlns:a16="http://schemas.microsoft.com/office/drawing/2014/main" id="{A7060498-5DB9-274A-9123-C4F4CB2EE7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85118" y="4321628"/>
                <a:ext cx="151949" cy="700141"/>
              </a:xfrm>
              <a:custGeom>
                <a:avLst/>
                <a:gdLst>
                  <a:gd name="T0" fmla="*/ 115 w 230"/>
                  <a:gd name="T1" fmla="*/ 0 h 576"/>
                  <a:gd name="T2" fmla="*/ 0 w 230"/>
                  <a:gd name="T3" fmla="*/ 230 h 576"/>
                  <a:gd name="T4" fmla="*/ 115 w 230"/>
                  <a:gd name="T5" fmla="*/ 576 h 576"/>
                  <a:gd name="T6" fmla="*/ 230 w 230"/>
                  <a:gd name="T7" fmla="*/ 230 h 576"/>
                  <a:gd name="T8" fmla="*/ 115 w 230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0"/>
                  <a:gd name="T16" fmla="*/ 0 h 576"/>
                  <a:gd name="T17" fmla="*/ 230 w 230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0" h="576">
                    <a:moveTo>
                      <a:pt x="115" y="0"/>
                    </a:moveTo>
                    <a:lnTo>
                      <a:pt x="0" y="230"/>
                    </a:lnTo>
                    <a:lnTo>
                      <a:pt x="115" y="576"/>
                    </a:lnTo>
                    <a:lnTo>
                      <a:pt x="230" y="230"/>
                    </a:lnTo>
                    <a:lnTo>
                      <a:pt x="115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14" name="Group 213">
              <a:extLst>
                <a:ext uri="{FF2B5EF4-FFF2-40B4-BE49-F238E27FC236}">
                  <a16:creationId xmlns:a16="http://schemas.microsoft.com/office/drawing/2014/main" id="{A52F6FE3-41C3-1047-8D0D-480C95A83F38}"/>
                </a:ext>
              </a:extLst>
            </p:cNvPr>
            <p:cNvGrpSpPr/>
            <p:nvPr/>
          </p:nvGrpSpPr>
          <p:grpSpPr>
            <a:xfrm>
              <a:off x="738991" y="5355274"/>
              <a:ext cx="230763" cy="587594"/>
              <a:chOff x="4147461" y="4321628"/>
              <a:chExt cx="228584" cy="700141"/>
            </a:xfrm>
          </p:grpSpPr>
          <p:grpSp>
            <p:nvGrpSpPr>
              <p:cNvPr id="215" name="Group 135">
                <a:extLst>
                  <a:ext uri="{FF2B5EF4-FFF2-40B4-BE49-F238E27FC236}">
                    <a16:creationId xmlns:a16="http://schemas.microsoft.com/office/drawing/2014/main" id="{13C07513-54C0-9143-BFE2-FDFF4C50F24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147461" y="4321628"/>
                <a:ext cx="228584" cy="700141"/>
                <a:chOff x="2707" y="2736"/>
                <a:chExt cx="346" cy="576"/>
              </a:xfrm>
            </p:grpSpPr>
            <p:sp>
              <p:nvSpPr>
                <p:cNvPr id="217" name="Line 136">
                  <a:extLst>
                    <a:ext uri="{FF2B5EF4-FFF2-40B4-BE49-F238E27FC236}">
                      <a16:creationId xmlns:a16="http://schemas.microsoft.com/office/drawing/2014/main" id="{AF2EED0C-B3C1-B243-BBAA-C92D792D215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2966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8" name="Line 137">
                  <a:extLst>
                    <a:ext uri="{FF2B5EF4-FFF2-40B4-BE49-F238E27FC236}">
                      <a16:creationId xmlns:a16="http://schemas.microsoft.com/office/drawing/2014/main" id="{EF6669EF-CA5C-B448-A19E-70A7F4832F1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2736"/>
                  <a:ext cx="0" cy="23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19" name="Line 138">
                  <a:extLst>
                    <a:ext uri="{FF2B5EF4-FFF2-40B4-BE49-F238E27FC236}">
                      <a16:creationId xmlns:a16="http://schemas.microsoft.com/office/drawing/2014/main" id="{AEB1AC54-983A-AB42-B2FB-195755DB2CB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3024"/>
                  <a:ext cx="0" cy="288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20" name="Line 139">
                  <a:extLst>
                    <a:ext uri="{FF2B5EF4-FFF2-40B4-BE49-F238E27FC236}">
                      <a16:creationId xmlns:a16="http://schemas.microsoft.com/office/drawing/2014/main" id="{122E8D40-775A-3540-9FD3-51356157202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3024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16" name="Freeform 345">
                <a:extLst>
                  <a:ext uri="{FF2B5EF4-FFF2-40B4-BE49-F238E27FC236}">
                    <a16:creationId xmlns:a16="http://schemas.microsoft.com/office/drawing/2014/main" id="{A35AA712-6878-AA4A-8A71-5CA38E398E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85118" y="4321628"/>
                <a:ext cx="151949" cy="700141"/>
              </a:xfrm>
              <a:custGeom>
                <a:avLst/>
                <a:gdLst>
                  <a:gd name="T0" fmla="*/ 115 w 230"/>
                  <a:gd name="T1" fmla="*/ 0 h 576"/>
                  <a:gd name="T2" fmla="*/ 0 w 230"/>
                  <a:gd name="T3" fmla="*/ 230 h 576"/>
                  <a:gd name="T4" fmla="*/ 115 w 230"/>
                  <a:gd name="T5" fmla="*/ 576 h 576"/>
                  <a:gd name="T6" fmla="*/ 230 w 230"/>
                  <a:gd name="T7" fmla="*/ 230 h 576"/>
                  <a:gd name="T8" fmla="*/ 115 w 230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0"/>
                  <a:gd name="T16" fmla="*/ 0 h 576"/>
                  <a:gd name="T17" fmla="*/ 230 w 230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0" h="576">
                    <a:moveTo>
                      <a:pt x="115" y="0"/>
                    </a:moveTo>
                    <a:lnTo>
                      <a:pt x="0" y="230"/>
                    </a:lnTo>
                    <a:lnTo>
                      <a:pt x="115" y="576"/>
                    </a:lnTo>
                    <a:lnTo>
                      <a:pt x="230" y="230"/>
                    </a:lnTo>
                    <a:lnTo>
                      <a:pt x="115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319" name="Group 318">
            <a:extLst>
              <a:ext uri="{FF2B5EF4-FFF2-40B4-BE49-F238E27FC236}">
                <a16:creationId xmlns:a16="http://schemas.microsoft.com/office/drawing/2014/main" id="{9DC51C6F-28D4-4B4E-8B13-FB9FB973C514}"/>
              </a:ext>
            </a:extLst>
          </p:cNvPr>
          <p:cNvGrpSpPr/>
          <p:nvPr/>
        </p:nvGrpSpPr>
        <p:grpSpPr>
          <a:xfrm>
            <a:off x="10826275" y="4554495"/>
            <a:ext cx="1594208" cy="2039914"/>
            <a:chOff x="10414956" y="242209"/>
            <a:chExt cx="1594208" cy="2039914"/>
          </a:xfrm>
        </p:grpSpPr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1BA43C23-9436-F444-91E0-EC4F0955C92B}"/>
                </a:ext>
              </a:extLst>
            </p:cNvPr>
            <p:cNvSpPr txBox="1"/>
            <p:nvPr/>
          </p:nvSpPr>
          <p:spPr>
            <a:xfrm>
              <a:off x="10929297" y="1886656"/>
              <a:ext cx="808295" cy="395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V=0</a:t>
              </a:r>
            </a:p>
          </p:txBody>
        </p:sp>
        <p:grpSp>
          <p:nvGrpSpPr>
            <p:cNvPr id="90" name="Group 13">
              <a:extLst>
                <a:ext uri="{FF2B5EF4-FFF2-40B4-BE49-F238E27FC236}">
                  <a16:creationId xmlns:a16="http://schemas.microsoft.com/office/drawing/2014/main" id="{67725832-A6D4-0C41-9F6F-37BB9A663B92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061730" y="518900"/>
              <a:ext cx="220251" cy="195821"/>
              <a:chOff x="1344" y="2064"/>
              <a:chExt cx="192" cy="192"/>
            </a:xfrm>
          </p:grpSpPr>
          <p:sp>
            <p:nvSpPr>
              <p:cNvPr id="110" name="Oval 14">
                <a:extLst>
                  <a:ext uri="{FF2B5EF4-FFF2-40B4-BE49-F238E27FC236}">
                    <a16:creationId xmlns:a16="http://schemas.microsoft.com/office/drawing/2014/main" id="{1341B199-1C7D-AE46-8274-D982606F509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11" name="Rectangle 15">
                <a:extLst>
                  <a:ext uri="{FF2B5EF4-FFF2-40B4-BE49-F238E27FC236}">
                    <a16:creationId xmlns:a16="http://schemas.microsoft.com/office/drawing/2014/main" id="{614F8C5C-C8A5-B94E-9AF4-345050F5E9F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91" name="Rectangle 15">
              <a:extLst>
                <a:ext uri="{FF2B5EF4-FFF2-40B4-BE49-F238E27FC236}">
                  <a16:creationId xmlns:a16="http://schemas.microsoft.com/office/drawing/2014/main" id="{EBEDD2C0-D75A-AA4B-8982-3A6FF613065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1354059" y="1375239"/>
              <a:ext cx="220251" cy="1958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1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/>
            </a:p>
          </p:txBody>
        </p: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C64C51D2-5050-A543-A052-E9ADD3ADF081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047196" y="1699614"/>
              <a:ext cx="220251" cy="195821"/>
              <a:chOff x="1344" y="2064"/>
              <a:chExt cx="192" cy="192"/>
            </a:xfrm>
          </p:grpSpPr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id="{51AC86CE-49A6-6940-9C92-1C51E71C530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D260BA3A-1990-CD49-A583-04305ADC301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66821B70-0F00-9244-A7DD-23AC6DBBB877}"/>
                </a:ext>
              </a:extLst>
            </p:cNvPr>
            <p:cNvSpPr txBox="1"/>
            <p:nvPr/>
          </p:nvSpPr>
          <p:spPr>
            <a:xfrm>
              <a:off x="10443190" y="957376"/>
              <a:ext cx="52279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0D7F1705-FC36-E547-BA8F-8FADB6B3C7ED}"/>
                </a:ext>
              </a:extLst>
            </p:cNvPr>
            <p:cNvSpPr txBox="1"/>
            <p:nvPr/>
          </p:nvSpPr>
          <p:spPr>
            <a:xfrm>
              <a:off x="11105434" y="1031058"/>
              <a:ext cx="52279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</a:t>
              </a:r>
              <a:r>
                <a:rPr lang="en-US" sz="1400" baseline="-25000" dirty="0"/>
                <a:t>2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F75B4E87-2646-144E-90C7-659CE8ACD08B}"/>
                </a:ext>
              </a:extLst>
            </p:cNvPr>
            <p:cNvSpPr txBox="1"/>
            <p:nvPr/>
          </p:nvSpPr>
          <p:spPr>
            <a:xfrm>
              <a:off x="10975763" y="242209"/>
              <a:ext cx="522793" cy="395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1</a:t>
              </a:r>
            </a:p>
          </p:txBody>
        </p: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5D9AAC11-5574-0345-9192-11217E02AB00}"/>
                </a:ext>
              </a:extLst>
            </p:cNvPr>
            <p:cNvCxnSpPr>
              <a:cxnSpLocks/>
            </p:cNvCxnSpPr>
            <p:nvPr/>
          </p:nvCxnSpPr>
          <p:spPr>
            <a:xfrm>
              <a:off x="10960784" y="957466"/>
              <a:ext cx="0" cy="410905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A6EAC39A-9303-264F-AE55-9909589E9432}"/>
                </a:ext>
              </a:extLst>
            </p:cNvPr>
            <p:cNvCxnSpPr>
              <a:cxnSpLocks/>
            </p:cNvCxnSpPr>
            <p:nvPr/>
          </p:nvCxnSpPr>
          <p:spPr>
            <a:xfrm>
              <a:off x="11637342" y="960959"/>
              <a:ext cx="0" cy="410905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C8678824-B3DB-A540-B88B-D146983D2140}"/>
                </a:ext>
              </a:extLst>
            </p:cNvPr>
            <p:cNvSpPr txBox="1"/>
            <p:nvPr/>
          </p:nvSpPr>
          <p:spPr>
            <a:xfrm>
              <a:off x="10926649" y="935209"/>
              <a:ext cx="3108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CBF20CF0-31FB-9D4F-A686-0B66E14ABF78}"/>
                </a:ext>
              </a:extLst>
            </p:cNvPr>
            <p:cNvSpPr txBox="1"/>
            <p:nvPr/>
          </p:nvSpPr>
          <p:spPr>
            <a:xfrm>
              <a:off x="11668838" y="971745"/>
              <a:ext cx="34032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C9AFB762-29F7-8E4A-9726-6A73F21BD4FE}"/>
                </a:ext>
              </a:extLst>
            </p:cNvPr>
            <p:cNvCxnSpPr>
              <a:cxnSpLocks/>
            </p:cNvCxnSpPr>
            <p:nvPr/>
          </p:nvCxnSpPr>
          <p:spPr>
            <a:xfrm>
              <a:off x="10430135" y="566521"/>
              <a:ext cx="0" cy="1205914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A2BC30C7-5C72-6E49-AC7A-A05497821A45}"/>
                </a:ext>
              </a:extLst>
            </p:cNvPr>
            <p:cNvSpPr txBox="1"/>
            <p:nvPr/>
          </p:nvSpPr>
          <p:spPr>
            <a:xfrm flipH="1">
              <a:off x="10414956" y="449366"/>
              <a:ext cx="65320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/>
                <a:t>i</a:t>
              </a:r>
              <a:endParaRPr lang="en-US" sz="1400" baseline="-25000" dirty="0"/>
            </a:p>
          </p:txBody>
        </p: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2F09AF21-C415-294A-8E42-FD95ABD8311F}"/>
                </a:ext>
              </a:extLst>
            </p:cNvPr>
            <p:cNvCxnSpPr/>
            <p:nvPr/>
          </p:nvCxnSpPr>
          <p:spPr>
            <a:xfrm flipV="1">
              <a:off x="10805120" y="875267"/>
              <a:ext cx="68821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717B03A4-EF15-9546-8027-329777B897B3}"/>
                </a:ext>
              </a:extLst>
            </p:cNvPr>
            <p:cNvCxnSpPr/>
            <p:nvPr/>
          </p:nvCxnSpPr>
          <p:spPr>
            <a:xfrm flipV="1">
              <a:off x="10804395" y="1485685"/>
              <a:ext cx="68821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C8AF4C26-8F53-2548-81B1-53D62CCC6BE4}"/>
                </a:ext>
              </a:extLst>
            </p:cNvPr>
            <p:cNvCxnSpPr>
              <a:cxnSpLocks/>
            </p:cNvCxnSpPr>
            <p:nvPr/>
          </p:nvCxnSpPr>
          <p:spPr>
            <a:xfrm>
              <a:off x="11165469" y="596169"/>
              <a:ext cx="0" cy="29242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3632A3CE-1282-7243-B1FE-A7015AC24E9C}"/>
                </a:ext>
              </a:extLst>
            </p:cNvPr>
            <p:cNvCxnSpPr>
              <a:cxnSpLocks/>
            </p:cNvCxnSpPr>
            <p:nvPr/>
          </p:nvCxnSpPr>
          <p:spPr>
            <a:xfrm>
              <a:off x="11155225" y="1477911"/>
              <a:ext cx="0" cy="29242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29" name="Group 228">
              <a:extLst>
                <a:ext uri="{FF2B5EF4-FFF2-40B4-BE49-F238E27FC236}">
                  <a16:creationId xmlns:a16="http://schemas.microsoft.com/office/drawing/2014/main" id="{EF18348E-8941-C943-A7E8-5C91B7BDBF59}"/>
                </a:ext>
              </a:extLst>
            </p:cNvPr>
            <p:cNvGrpSpPr/>
            <p:nvPr/>
          </p:nvGrpSpPr>
          <p:grpSpPr>
            <a:xfrm>
              <a:off x="11369027" y="880063"/>
              <a:ext cx="236773" cy="609079"/>
              <a:chOff x="4147461" y="4321628"/>
              <a:chExt cx="228584" cy="700141"/>
            </a:xfrm>
          </p:grpSpPr>
          <p:grpSp>
            <p:nvGrpSpPr>
              <p:cNvPr id="230" name="Group 135">
                <a:extLst>
                  <a:ext uri="{FF2B5EF4-FFF2-40B4-BE49-F238E27FC236}">
                    <a16:creationId xmlns:a16="http://schemas.microsoft.com/office/drawing/2014/main" id="{F882E1F9-5EC6-5E45-9BED-CA2920A2263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147461" y="4321628"/>
                <a:ext cx="228584" cy="700141"/>
                <a:chOff x="2707" y="2736"/>
                <a:chExt cx="346" cy="576"/>
              </a:xfrm>
            </p:grpSpPr>
            <p:sp>
              <p:nvSpPr>
                <p:cNvPr id="232" name="Line 136">
                  <a:extLst>
                    <a:ext uri="{FF2B5EF4-FFF2-40B4-BE49-F238E27FC236}">
                      <a16:creationId xmlns:a16="http://schemas.microsoft.com/office/drawing/2014/main" id="{F4193273-2F6B-8043-BC79-C799B166A0B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2966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33" name="Line 137">
                  <a:extLst>
                    <a:ext uri="{FF2B5EF4-FFF2-40B4-BE49-F238E27FC236}">
                      <a16:creationId xmlns:a16="http://schemas.microsoft.com/office/drawing/2014/main" id="{4CE27663-0E3E-4D4D-A55A-2B5495DA9FF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2736"/>
                  <a:ext cx="0" cy="23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34" name="Line 138">
                  <a:extLst>
                    <a:ext uri="{FF2B5EF4-FFF2-40B4-BE49-F238E27FC236}">
                      <a16:creationId xmlns:a16="http://schemas.microsoft.com/office/drawing/2014/main" id="{21554490-1FDE-EF40-8B46-290992164AC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3024"/>
                  <a:ext cx="0" cy="288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35" name="Line 139">
                  <a:extLst>
                    <a:ext uri="{FF2B5EF4-FFF2-40B4-BE49-F238E27FC236}">
                      <a16:creationId xmlns:a16="http://schemas.microsoft.com/office/drawing/2014/main" id="{93DC8713-6F9D-204E-91C0-23430730127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3024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31" name="Freeform 345">
                <a:extLst>
                  <a:ext uri="{FF2B5EF4-FFF2-40B4-BE49-F238E27FC236}">
                    <a16:creationId xmlns:a16="http://schemas.microsoft.com/office/drawing/2014/main" id="{B36069EC-810A-964B-9866-6571BB9A5C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85118" y="4321628"/>
                <a:ext cx="151949" cy="700141"/>
              </a:xfrm>
              <a:custGeom>
                <a:avLst/>
                <a:gdLst>
                  <a:gd name="T0" fmla="*/ 115 w 230"/>
                  <a:gd name="T1" fmla="*/ 0 h 576"/>
                  <a:gd name="T2" fmla="*/ 0 w 230"/>
                  <a:gd name="T3" fmla="*/ 230 h 576"/>
                  <a:gd name="T4" fmla="*/ 115 w 230"/>
                  <a:gd name="T5" fmla="*/ 576 h 576"/>
                  <a:gd name="T6" fmla="*/ 230 w 230"/>
                  <a:gd name="T7" fmla="*/ 230 h 576"/>
                  <a:gd name="T8" fmla="*/ 115 w 230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0"/>
                  <a:gd name="T16" fmla="*/ 0 h 576"/>
                  <a:gd name="T17" fmla="*/ 230 w 230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0" h="576">
                    <a:moveTo>
                      <a:pt x="115" y="0"/>
                    </a:moveTo>
                    <a:lnTo>
                      <a:pt x="0" y="230"/>
                    </a:lnTo>
                    <a:lnTo>
                      <a:pt x="115" y="576"/>
                    </a:lnTo>
                    <a:lnTo>
                      <a:pt x="230" y="230"/>
                    </a:lnTo>
                    <a:lnTo>
                      <a:pt x="115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36" name="Group 235">
              <a:extLst>
                <a:ext uri="{FF2B5EF4-FFF2-40B4-BE49-F238E27FC236}">
                  <a16:creationId xmlns:a16="http://schemas.microsoft.com/office/drawing/2014/main" id="{A3D842B5-3939-CE49-849D-B64FE5551A7C}"/>
                </a:ext>
              </a:extLst>
            </p:cNvPr>
            <p:cNvGrpSpPr/>
            <p:nvPr/>
          </p:nvGrpSpPr>
          <p:grpSpPr>
            <a:xfrm>
              <a:off x="10712957" y="890967"/>
              <a:ext cx="217102" cy="587594"/>
              <a:chOff x="4147461" y="4321628"/>
              <a:chExt cx="228584" cy="700141"/>
            </a:xfrm>
          </p:grpSpPr>
          <p:grpSp>
            <p:nvGrpSpPr>
              <p:cNvPr id="237" name="Group 135">
                <a:extLst>
                  <a:ext uri="{FF2B5EF4-FFF2-40B4-BE49-F238E27FC236}">
                    <a16:creationId xmlns:a16="http://schemas.microsoft.com/office/drawing/2014/main" id="{96431BDC-A3A4-A841-977A-6951C53C0FD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147461" y="4321628"/>
                <a:ext cx="228584" cy="700141"/>
                <a:chOff x="2707" y="2736"/>
                <a:chExt cx="346" cy="576"/>
              </a:xfrm>
            </p:grpSpPr>
            <p:sp>
              <p:nvSpPr>
                <p:cNvPr id="239" name="Line 136">
                  <a:extLst>
                    <a:ext uri="{FF2B5EF4-FFF2-40B4-BE49-F238E27FC236}">
                      <a16:creationId xmlns:a16="http://schemas.microsoft.com/office/drawing/2014/main" id="{EEDFCBC7-2D7A-AB42-968D-E8DA8CE91A6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2966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40" name="Line 137">
                  <a:extLst>
                    <a:ext uri="{FF2B5EF4-FFF2-40B4-BE49-F238E27FC236}">
                      <a16:creationId xmlns:a16="http://schemas.microsoft.com/office/drawing/2014/main" id="{87ECF3BF-F407-4E4F-9A99-39AEFE46703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2736"/>
                  <a:ext cx="0" cy="23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41" name="Line 138">
                  <a:extLst>
                    <a:ext uri="{FF2B5EF4-FFF2-40B4-BE49-F238E27FC236}">
                      <a16:creationId xmlns:a16="http://schemas.microsoft.com/office/drawing/2014/main" id="{A12FEC64-1531-9E44-BAEB-40235BF4231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3024"/>
                  <a:ext cx="0" cy="288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42" name="Line 139">
                  <a:extLst>
                    <a:ext uri="{FF2B5EF4-FFF2-40B4-BE49-F238E27FC236}">
                      <a16:creationId xmlns:a16="http://schemas.microsoft.com/office/drawing/2014/main" id="{B641C8A2-B86B-7548-9639-07BA004EBDA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3024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38" name="Freeform 345">
                <a:extLst>
                  <a:ext uri="{FF2B5EF4-FFF2-40B4-BE49-F238E27FC236}">
                    <a16:creationId xmlns:a16="http://schemas.microsoft.com/office/drawing/2014/main" id="{03DCAB38-1D4E-CE4F-A7DB-EBC240DFA2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85118" y="4321628"/>
                <a:ext cx="151949" cy="700141"/>
              </a:xfrm>
              <a:custGeom>
                <a:avLst/>
                <a:gdLst>
                  <a:gd name="T0" fmla="*/ 115 w 230"/>
                  <a:gd name="T1" fmla="*/ 0 h 576"/>
                  <a:gd name="T2" fmla="*/ 0 w 230"/>
                  <a:gd name="T3" fmla="*/ 230 h 576"/>
                  <a:gd name="T4" fmla="*/ 115 w 230"/>
                  <a:gd name="T5" fmla="*/ 576 h 576"/>
                  <a:gd name="T6" fmla="*/ 230 w 230"/>
                  <a:gd name="T7" fmla="*/ 230 h 576"/>
                  <a:gd name="T8" fmla="*/ 115 w 230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0"/>
                  <a:gd name="T16" fmla="*/ 0 h 576"/>
                  <a:gd name="T17" fmla="*/ 230 w 230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0" h="576">
                    <a:moveTo>
                      <a:pt x="115" y="0"/>
                    </a:moveTo>
                    <a:lnTo>
                      <a:pt x="0" y="230"/>
                    </a:lnTo>
                    <a:lnTo>
                      <a:pt x="115" y="576"/>
                    </a:lnTo>
                    <a:lnTo>
                      <a:pt x="230" y="230"/>
                    </a:lnTo>
                    <a:lnTo>
                      <a:pt x="115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46" name="Content Placeholder 2">
                <a:extLst>
                  <a:ext uri="{FF2B5EF4-FFF2-40B4-BE49-F238E27FC236}">
                    <a16:creationId xmlns:a16="http://schemas.microsoft.com/office/drawing/2014/main" id="{445BC311-B9C8-6E4C-820F-E9CF8D5C920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86923" y="1149010"/>
                <a:ext cx="4984871" cy="501522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sz="1800" dirty="0"/>
                  <a:t>is the equivalent capacitance, replacing the top right circuit with a single capacitor.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By Kirchhoff’s node rule,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1800" smtClean="0">
                        <a:latin typeface="Cambria Math" panose="02040503050406030204" pitchFamily="18" charset="0"/>
                      </a:rPr>
                      <m:t>so</m:t>
                    </m:r>
                    <m:r>
                      <a:rPr lang="en-US" sz="180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 (</m:t>
                        </m:r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 (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 (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 (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en-US" sz="1800" dirty="0"/>
                  <a:t> 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 (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 (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Adding and cancelling the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 (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en-US" sz="1800" dirty="0"/>
                  <a:t>, we get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800" dirty="0"/>
                  <a:t> 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800" dirty="0"/>
                  <a:t> =1 and solving,  we get.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sz="180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:endParaRPr lang="en-US" sz="1800" dirty="0"/>
              </a:p>
              <a:p>
                <a:pPr>
                  <a:spcBef>
                    <a:spcPts val="400"/>
                  </a:spcBef>
                </a:pPr>
                <a:endParaRPr lang="en-US" sz="1800" dirty="0"/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</m:oMath>
                </a14:m>
                <a:r>
                  <a:rPr lang="en-US" sz="1800" dirty="0"/>
                  <a:t> is the equivalent capacitance, replacing the bottom right circuit with a single capacitor.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By Kirchhoff’s node rule,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+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en-US" sz="1800" dirty="0"/>
                  <a:t>, so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:endParaRPr lang="en-US" sz="1800" dirty="0"/>
              </a:p>
              <a:p>
                <a:pPr>
                  <a:spcBef>
                    <a:spcPts val="400"/>
                  </a:spcBef>
                </a:pPr>
                <a:endParaRPr lang="en-US" sz="1800" dirty="0"/>
              </a:p>
            </p:txBody>
          </p:sp>
        </mc:Choice>
        <mc:Fallback xmlns="">
          <p:sp>
            <p:nvSpPr>
              <p:cNvPr id="346" name="Content Placeholder 2">
                <a:extLst>
                  <a:ext uri="{FF2B5EF4-FFF2-40B4-BE49-F238E27FC236}">
                    <a16:creationId xmlns:a16="http://schemas.microsoft.com/office/drawing/2014/main" id="{445BC311-B9C8-6E4C-820F-E9CF8D5C92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923" y="1149010"/>
                <a:ext cx="4984871" cy="5015222"/>
              </a:xfrm>
              <a:prstGeom prst="rect">
                <a:avLst/>
              </a:prstGeom>
              <a:blipFill>
                <a:blip r:embed="rId3"/>
                <a:stretch>
                  <a:fillRect l="-5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776081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65216" y="184467"/>
            <a:ext cx="11661568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/>
              <a:t>Antennas and propagation</a:t>
            </a:r>
            <a:endParaRPr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1872699" y="1380918"/>
                <a:ext cx="8038995" cy="482343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Receiving antenna:</a:t>
                </a:r>
              </a:p>
              <a:p>
                <a:pPr marL="342900" lvl="8" indent="-3429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h𝐸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</a:rPr>
                  <a:t> is effective antenna length (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</a:rPr>
                  <a:t> for short antenna)</a:t>
                </a:r>
              </a:p>
              <a:p>
                <a:pPr marL="342900" lvl="8" indent="-3429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</a:rPr>
                  <a:t>For dipole: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sin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</a:endParaRPr>
              </a:p>
              <a:p>
                <a:pPr marL="342900" lvl="2" indent="-3429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</m:d>
                    <m:r>
                      <a:rPr lang="en-US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num>
                      <m:den>
                        <m: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  <m: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  <m: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sz="2000" i="1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 .   </a:t>
                </a:r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This is the definition of the effective area, 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marL="342900" lvl="2" indent="-3429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By reciprocity,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𝐴</m:t>
                    </m:r>
                    <m:d>
                      <m:d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</m:d>
                    <m:r>
                      <a:rPr lang="en-US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p>
                            <m:r>
                              <a:rPr lang="en-US" sz="20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  <m: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den>
                    </m:f>
                    <m:r>
                      <a:rPr lang="en-US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</m:d>
                  </m:oMath>
                </a14:m>
                <a:endParaRPr lang="en-US" sz="20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342900" lvl="2" indent="-3429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𝑟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|</m:t>
                                </m:r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|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8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𝑎</m:t>
                            </m:r>
                          </m:sub>
                        </m:sSub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|</m:t>
                            </m:r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h𝐸</m:t>
                            </m:r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|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8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𝑎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, so </a:t>
                </a:r>
              </a:p>
              <a:p>
                <a:pPr marL="342900" lvl="2" indent="-3429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𝑟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𝑆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𝜂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4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𝑅</m:t>
                        </m:r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342900" lvl="2" indent="-3429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𝐴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𝜂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4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𝑅</m:t>
                        </m:r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algn="l" rtl="0" latinLnBrk="1" hangingPunct="0"/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2699" y="1380918"/>
                <a:ext cx="8038995" cy="4823434"/>
              </a:xfrm>
              <a:prstGeom prst="rect">
                <a:avLst/>
              </a:prstGeom>
              <a:blipFill>
                <a:blip r:embed="rId3"/>
                <a:stretch>
                  <a:fillRect l="-1262" t="-52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3EED66A-56F2-494C-BB12-2E8BBB011DE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74495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605643" y="182199"/>
            <a:ext cx="10438410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/>
              <a:t>Antennas and propagation</a:t>
            </a:r>
            <a:endParaRPr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1004814" y="2439916"/>
                <a:ext cx="8826965" cy="305698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</a:rPr>
                  <a:t>Antenna theorem: </a:t>
                </a:r>
                <a14:m>
                  <m:oMath xmlns:m="http://schemas.openxmlformats.org/officeDocument/2006/math">
                    <m:nary>
                      <m:naryPr>
                        <m:chr m:val="∮"/>
                        <m:limLoc m:val="undOvr"/>
                        <m:subHide m:val="on"/>
                        <m:supHide m:val="on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m:rPr>
                            <m:sty m:val="p"/>
                          </m:rPr>
                          <a:rPr lang="el-G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Ω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>
                  <a:solidFill>
                    <a:srgbClr val="000000"/>
                  </a:solidFill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</a:rPr>
                  <a:t>For cavity on right, T is constant at thermodynamic</a:t>
                </a:r>
              </a:p>
              <a:p>
                <a:pPr algn="l" rtl="0" latinLnBrk="1" hangingPunct="0"/>
                <a:r>
                  <a:rPr lang="en-US" dirty="0">
                    <a:solidFill>
                      <a:srgbClr val="000000"/>
                    </a:solidFill>
                  </a:rPr>
                  <a:t>      equilibrium and the same power is transmitted and</a:t>
                </a:r>
              </a:p>
              <a:p>
                <a:pPr algn="l" rtl="0" latinLnBrk="1" hangingPunct="0"/>
                <a:r>
                  <a:rPr lang="en-US" dirty="0">
                    <a:solidFill>
                      <a:srgbClr val="000000"/>
                    </a:solidFill>
                  </a:rPr>
                  <a:t>       emitted, the Johnson noise is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𝑘𝑇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</a:rPr>
                  <a:t>.  The energy received is</a:t>
                </a:r>
              </a:p>
              <a:p>
                <a:pPr algn="l" rtl="0" latinLnBrk="1" hangingPunct="0"/>
                <a:r>
                  <a:rPr lang="en-US" dirty="0">
                    <a:solidFill>
                      <a:srgbClr val="000000"/>
                    </a:solidFill>
                  </a:rPr>
                  <a:t>      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𝑘𝑇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</a:rPr>
                  <a:t>.  Set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𝑘𝑇</m:t>
                        </m:r>
                      </m:num>
                      <m:den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</a:rPr>
                  <a:t>. 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𝑘𝑇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∮"/>
                        <m:limLoc m:val="undOvr"/>
                        <m:subHide m:val="on"/>
                        <m:supHide m:val="on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𝐵𝐴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m:rPr>
                            <m:sty m:val="p"/>
                          </m:rPr>
                          <a:rPr lang="el-G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Ω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</m:e>
                    </m:nary>
                    <m:nary>
                      <m:naryPr>
                        <m:chr m:val="∮"/>
                        <m:limLoc m:val="undOvr"/>
                        <m:subHide m:val="on"/>
                        <m:supHide m:val="on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𝑘𝑇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r>
                          <m:rPr>
                            <m:nor/>
                          </m:rPr>
                          <a:rPr lang="en-US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m:rPr>
                            <m:sty m:val="p"/>
                          </m:rPr>
                          <a:rPr lang="el-G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Ω</m:t>
                        </m:r>
                      </m:e>
                    </m:nary>
                    <m: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w</m:t>
                    </m:r>
                  </m:oMath>
                </a14:m>
                <a:r>
                  <a:rPr lang="en-US" dirty="0" err="1">
                    <a:solidFill>
                      <a:srgbClr val="000000"/>
                    </a:solidFill>
                  </a:rPr>
                  <a:t>hich</a:t>
                </a:r>
                <a:r>
                  <a:rPr lang="en-US" dirty="0">
                    <a:solidFill>
                      <a:srgbClr val="000000"/>
                    </a:solidFill>
                  </a:rPr>
                  <a:t> gives the antenna theorem</a:t>
                </a: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</a:rPr>
                  <a:t>For transmitting/receiving antenna pairs: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</a:rPr>
                  <a:t>.  So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r>
                  <a:rPr lang="en-US" dirty="0" err="1">
                    <a:solidFill>
                      <a:srgbClr val="000000"/>
                    </a:solidFill>
                  </a:rPr>
                  <a:t>Friis</a:t>
                </a:r>
                <a:r>
                  <a:rPr lang="en-US" dirty="0">
                    <a:solidFill>
                      <a:srgbClr val="000000"/>
                    </a:solidFill>
                  </a:rPr>
                  <a:t> formulas</a:t>
                </a: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sSup>
                              <m:sSup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𝑆𝐴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𝐺𝐴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</a:endParaRPr>
              </a:p>
              <a:p>
                <a:pPr algn="l" rtl="0" latinLnBrk="1" hangingPunct="0"/>
                <a:endParaRPr lang="en-US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4814" y="2439916"/>
                <a:ext cx="8826965" cy="3056989"/>
              </a:xfrm>
              <a:prstGeom prst="rect">
                <a:avLst/>
              </a:prstGeom>
              <a:blipFill>
                <a:blip r:embed="rId3"/>
                <a:stretch>
                  <a:fillRect l="-1006" t="-17012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3EED66A-56F2-494C-BB12-2E8BBB011DE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61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7A6243-ADC1-9644-9879-CD023C0C0FF6}"/>
              </a:ext>
            </a:extLst>
          </p:cNvPr>
          <p:cNvSpPr txBox="1"/>
          <p:nvPr/>
        </p:nvSpPr>
        <p:spPr>
          <a:xfrm>
            <a:off x="7717977" y="1326830"/>
            <a:ext cx="1393969" cy="33855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Insulated cavity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699DA0B-FA28-5241-95D8-BDEBC89BB73A}"/>
              </a:ext>
            </a:extLst>
          </p:cNvPr>
          <p:cNvGrpSpPr/>
          <p:nvPr/>
        </p:nvGrpSpPr>
        <p:grpSpPr>
          <a:xfrm>
            <a:off x="7717977" y="1737158"/>
            <a:ext cx="3136070" cy="1691842"/>
            <a:chOff x="7717977" y="1737158"/>
            <a:chExt cx="3136070" cy="1691842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844AA9EC-F500-A840-BCF7-8A00E5F2240C}"/>
                </a:ext>
              </a:extLst>
            </p:cNvPr>
            <p:cNvSpPr txBox="1"/>
            <p:nvPr/>
          </p:nvSpPr>
          <p:spPr>
            <a:xfrm>
              <a:off x="7717977" y="1737158"/>
              <a:ext cx="3136070" cy="1691842"/>
            </a:xfrm>
            <a:prstGeom prst="rect">
              <a:avLst/>
            </a:prstGeom>
            <a:noFill/>
            <a:ln w="25400" cap="flat">
              <a:solidFill>
                <a:schemeClr val="accent1"/>
              </a:solidFill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B46CB157-BA48-3E4E-A36B-F48752EC700F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163214" y="2206346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50B8A2C1-EABA-D44C-81E0-A46AD8D278D8}"/>
                </a:ext>
              </a:extLst>
            </p:cNvPr>
            <p:cNvCxnSpPr/>
            <p:nvPr/>
          </p:nvCxnSpPr>
          <p:spPr>
            <a:xfrm>
              <a:off x="8728676" y="2451488"/>
              <a:ext cx="949569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2E1A1E4-D408-5E4D-A610-91DBC4ADB35E}"/>
                </a:ext>
              </a:extLst>
            </p:cNvPr>
            <p:cNvCxnSpPr/>
            <p:nvPr/>
          </p:nvCxnSpPr>
          <p:spPr>
            <a:xfrm>
              <a:off x="8722898" y="2726063"/>
              <a:ext cx="949569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8DC63D0-D5A0-EE45-9FD2-B8EBD5D665D1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9678244" y="2085728"/>
              <a:ext cx="447166" cy="36576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FE51FDF8-BFD3-4448-ACEE-BCFC8378992C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9624665" y="2665100"/>
              <a:ext cx="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0F87B74-BE8E-0A47-AE7C-51592359CA54}"/>
                </a:ext>
              </a:extLst>
            </p:cNvPr>
            <p:cNvCxnSpPr>
              <a:cxnSpLocks/>
            </p:cNvCxnSpPr>
            <p:nvPr/>
          </p:nvCxnSpPr>
          <p:spPr>
            <a:xfrm>
              <a:off x="9672413" y="2717272"/>
              <a:ext cx="469002" cy="37513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EDFE8F1-C2F5-E34D-98C4-488EDE42E13F}"/>
                </a:ext>
              </a:extLst>
            </p:cNvPr>
            <p:cNvSpPr txBox="1"/>
            <p:nvPr/>
          </p:nvSpPr>
          <p:spPr>
            <a:xfrm>
              <a:off x="7827522" y="2375722"/>
              <a:ext cx="501162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dirty="0">
                  <a:solidFill>
                    <a:srgbClr val="000000"/>
                  </a:solidFill>
                </a:rPr>
                <a:t>T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558DFB8-9F77-7B4C-ACEA-68BBBF5E997F}"/>
                </a:ext>
              </a:extLst>
            </p:cNvPr>
            <p:cNvSpPr txBox="1"/>
            <p:nvPr/>
          </p:nvSpPr>
          <p:spPr>
            <a:xfrm>
              <a:off x="9991145" y="2369254"/>
              <a:ext cx="501162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</a:t>
              </a:r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2BA28FE-6F9D-3E46-8366-1E2102348616}"/>
                </a:ext>
              </a:extLst>
            </p:cNvPr>
            <p:cNvCxnSpPr>
              <a:cxnSpLocks/>
            </p:cNvCxnSpPr>
            <p:nvPr/>
          </p:nvCxnSpPr>
          <p:spPr>
            <a:xfrm>
              <a:off x="8236636" y="2212000"/>
              <a:ext cx="50468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C81D39F4-ACBA-914E-B6DC-254D6813A0AF}"/>
                </a:ext>
              </a:extLst>
            </p:cNvPr>
            <p:cNvCxnSpPr>
              <a:cxnSpLocks/>
            </p:cNvCxnSpPr>
            <p:nvPr/>
          </p:nvCxnSpPr>
          <p:spPr>
            <a:xfrm>
              <a:off x="8741316" y="2206346"/>
              <a:ext cx="0" cy="23357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8DB0642D-FE68-3445-8EDC-AAD4BEDF32D0}"/>
                </a:ext>
              </a:extLst>
            </p:cNvPr>
            <p:cNvCxnSpPr>
              <a:cxnSpLocks/>
            </p:cNvCxnSpPr>
            <p:nvPr/>
          </p:nvCxnSpPr>
          <p:spPr>
            <a:xfrm>
              <a:off x="8236636" y="2961476"/>
              <a:ext cx="50468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3EE61A41-8559-8F4B-BC4D-6F5A1C5763EE}"/>
                </a:ext>
              </a:extLst>
            </p:cNvPr>
            <p:cNvCxnSpPr>
              <a:cxnSpLocks/>
            </p:cNvCxnSpPr>
            <p:nvPr/>
          </p:nvCxnSpPr>
          <p:spPr>
            <a:xfrm>
              <a:off x="8736960" y="2724509"/>
              <a:ext cx="0" cy="23357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</p:spTree>
    <p:extLst>
      <p:ext uri="{BB962C8B-B14F-4D97-AF65-F5344CB8AC3E}">
        <p14:creationId xmlns:p14="http://schemas.microsoft.com/office/powerpoint/2010/main" val="13689737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13757" y="159293"/>
            <a:ext cx="11234056" cy="6758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/>
              <a:t>Reciprocity and dipole</a:t>
            </a:r>
            <a:endParaRPr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2074425" y="2044308"/>
                <a:ext cx="6197171" cy="306603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</a:rPr>
                  <a:t>For dipole (Length:</a:t>
                </a:r>
                <a:r>
                  <a:rPr lang="en-US" i="1" dirty="0">
                    <a:solidFill>
                      <a:srgbClr val="0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</a:rPr>
                  <a:t>)</a:t>
                </a: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𝜆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p>
                    </m:sSup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naryPr>
                      <m:sub/>
                      <m:sup/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𝐴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 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</m:t>
                        </m:r>
                        <m:r>
                          <m:rPr>
                            <m:sty m:val="p"/>
                          </m:rPr>
                          <a:rPr lang="el-G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Ω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=</m:t>
                        </m:r>
                        <m:nary>
                          <m:naryPr>
                            <m:limLoc m:val="undOvr"/>
                            <m:subHide m:val="on"/>
                            <m:supHide m:val="on"/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naryPr>
                          <m:sub/>
                          <m:sup/>
                          <m:e>
                            <m:f>
                              <m:f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Calibri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Calibri"/>
                                      </a:rPr>
                                      <m:t>h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Calibri"/>
                                      </a:rPr>
                                      <m:t>2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Calibri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Calibri"/>
                                      </a:rPr>
                                      <m:t>𝜂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Calibri"/>
                                      </a:rPr>
                                      <m:t>0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4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Calibri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Calibri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Calibri"/>
                                      </a:rPr>
                                      <m:t>𝑟</m:t>
                                    </m:r>
                                  </m:sub>
                                </m:sSub>
                              </m:den>
                            </m:f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 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m:rPr>
                                <m:sty m:val="p"/>
                              </m:rPr>
                              <a:rPr lang="el-GR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Ω</m:t>
                            </m:r>
                          </m:e>
                        </m:nary>
                      </m:e>
                    </m:nary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so</a:t>
                </a: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𝜂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16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𝜆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 </m:t>
                        </m:r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naryPr>
                      <m:sub/>
                      <m:sup/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𝑠𝑖𝑛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d>
                          <m:d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𝜃</m:t>
                            </m:r>
                          </m:e>
                        </m:d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m:rPr>
                            <m:sty m:val="p"/>
                          </m:rPr>
                          <a:rPr lang="el-G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Ω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𝜂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6</m:t>
                            </m:r>
                          </m:den>
                        </m:f>
                      </m:e>
                    </m:nary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𝑙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𝜆</m:t>
                            </m:r>
                          </m:den>
                        </m:f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p>
                    </m:sSup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𝐴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3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𝜆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8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𝜋</m:t>
                        </m:r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𝑠𝑖𝑛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p>
                    </m:sSup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(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𝜃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𝐺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=1.5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𝑠𝑖𝑛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</a:rPr>
                  <a:t> </a:t>
                </a:r>
                <a:r>
                  <a:rPr lang="en-US" dirty="0">
                    <a:solidFill>
                      <a:srgbClr val="000000"/>
                    </a:solidFill>
                  </a:rPr>
                  <a:t>.  Note we used</a:t>
                </a:r>
              </a:p>
              <a:p>
                <a:pPr algn="l" rtl="0" latinLnBrk="1" hangingPunct="0"/>
                <a:r>
                  <a:rPr lang="en-US" dirty="0">
                    <a:solidFill>
                      <a:srgbClr val="000000"/>
                    </a:solidFill>
                  </a:rPr>
                  <a:t>     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sin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rgbClr val="000000"/>
                  </a:solidFill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  <a:latin typeface="Calibri"/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</a:rPr>
                  <a:t>For </a:t>
                </a:r>
                <a:r>
                  <a:rPr lang="en-US" dirty="0" err="1">
                    <a:solidFill>
                      <a:srgbClr val="000000"/>
                    </a:solidFill>
                  </a:rPr>
                  <a:t>Norcal</a:t>
                </a:r>
                <a:r>
                  <a:rPr lang="en-US" dirty="0">
                    <a:solidFill>
                      <a:srgbClr val="000000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=1,  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=150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000000"/>
                    </a:solidFill>
                  </a:rPr>
                  <a:t>, for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=2000 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=6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𝑝𝑊</m:t>
                    </m:r>
                  </m:oMath>
                </a14:m>
                <a:endParaRPr lang="en-US" dirty="0">
                  <a:solidFill>
                    <a:srgbClr val="000000"/>
                  </a:solidFill>
                </a:endParaRPr>
              </a:p>
              <a:p>
                <a:pPr algn="l" rtl="0" latinLnBrk="1" hangingPunct="0"/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4425" y="2044308"/>
                <a:ext cx="6197171" cy="3066030"/>
              </a:xfrm>
              <a:prstGeom prst="rect">
                <a:avLst/>
              </a:prstGeom>
              <a:blipFill>
                <a:blip r:embed="rId3"/>
                <a:stretch>
                  <a:fillRect l="-1431" t="-82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3EED66A-56F2-494C-BB12-2E8BBB011DE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62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97401FF-D34E-3344-9184-254DFDA99955}"/>
              </a:ext>
            </a:extLst>
          </p:cNvPr>
          <p:cNvSpPr/>
          <p:nvPr/>
        </p:nvSpPr>
        <p:spPr>
          <a:xfrm>
            <a:off x="7203307" y="1029494"/>
            <a:ext cx="33906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Dipole Thevenin equivalent circuit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036A733-A9F2-D341-840A-B055FC27CDBC}"/>
              </a:ext>
            </a:extLst>
          </p:cNvPr>
          <p:cNvGrpSpPr/>
          <p:nvPr/>
        </p:nvGrpSpPr>
        <p:grpSpPr>
          <a:xfrm>
            <a:off x="7840642" y="1776392"/>
            <a:ext cx="2827358" cy="2505853"/>
            <a:chOff x="7840642" y="1776392"/>
            <a:chExt cx="2827358" cy="2505853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30867CC-D789-6049-970D-556912E5B3FE}"/>
                </a:ext>
              </a:extLst>
            </p:cNvPr>
            <p:cNvGrpSpPr/>
            <p:nvPr/>
          </p:nvGrpSpPr>
          <p:grpSpPr>
            <a:xfrm>
              <a:off x="7840642" y="3186445"/>
              <a:ext cx="543906" cy="523218"/>
              <a:chOff x="7097485" y="3674605"/>
              <a:chExt cx="548640" cy="548640"/>
            </a:xfrm>
          </p:grpSpPr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8AE27AA8-9AC5-DA4A-B97C-59C39920219B}"/>
                  </a:ext>
                </a:extLst>
              </p:cNvPr>
              <p:cNvSpPr/>
              <p:nvPr/>
            </p:nvSpPr>
            <p:spPr>
              <a:xfrm>
                <a:off x="7196744" y="3814776"/>
                <a:ext cx="294626" cy="299873"/>
              </a:xfrm>
              <a:custGeom>
                <a:avLst/>
                <a:gdLst>
                  <a:gd name="connsiteX0" fmla="*/ 0 w 586788"/>
                  <a:gd name="connsiteY0" fmla="*/ 227323 h 399320"/>
                  <a:gd name="connsiteX1" fmla="*/ 255182 w 586788"/>
                  <a:gd name="connsiteY1" fmla="*/ 4039 h 399320"/>
                  <a:gd name="connsiteX2" fmla="*/ 361507 w 586788"/>
                  <a:gd name="connsiteY2" fmla="*/ 397443 h 399320"/>
                  <a:gd name="connsiteX3" fmla="*/ 574158 w 586788"/>
                  <a:gd name="connsiteY3" fmla="*/ 152895 h 399320"/>
                  <a:gd name="connsiteX4" fmla="*/ 563526 w 586788"/>
                  <a:gd name="connsiteY4" fmla="*/ 152895 h 399320"/>
                  <a:gd name="connsiteX5" fmla="*/ 563526 w 586788"/>
                  <a:gd name="connsiteY5" fmla="*/ 152895 h 399320"/>
                  <a:gd name="connsiteX6" fmla="*/ 574158 w 586788"/>
                  <a:gd name="connsiteY6" fmla="*/ 152895 h 399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6788" h="399320">
                    <a:moveTo>
                      <a:pt x="0" y="227323"/>
                    </a:moveTo>
                    <a:cubicBezTo>
                      <a:pt x="97465" y="101504"/>
                      <a:pt x="194931" y="-24314"/>
                      <a:pt x="255182" y="4039"/>
                    </a:cubicBezTo>
                    <a:cubicBezTo>
                      <a:pt x="315433" y="32392"/>
                      <a:pt x="308344" y="372634"/>
                      <a:pt x="361507" y="397443"/>
                    </a:cubicBezTo>
                    <a:cubicBezTo>
                      <a:pt x="414670" y="422252"/>
                      <a:pt x="540488" y="193653"/>
                      <a:pt x="574158" y="152895"/>
                    </a:cubicBezTo>
                    <a:cubicBezTo>
                      <a:pt x="607828" y="112137"/>
                      <a:pt x="563526" y="152895"/>
                      <a:pt x="563526" y="152895"/>
                    </a:cubicBezTo>
                    <a:lnTo>
                      <a:pt x="563526" y="152895"/>
                    </a:lnTo>
                    <a:lnTo>
                      <a:pt x="574158" y="152895"/>
                    </a:lnTo>
                  </a:path>
                </a:pathLst>
              </a:cu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A7E2E6CD-6B26-E448-8E4D-FCA87072E77B}"/>
                  </a:ext>
                </a:extLst>
              </p:cNvPr>
              <p:cNvSpPr/>
              <p:nvPr/>
            </p:nvSpPr>
            <p:spPr>
              <a:xfrm>
                <a:off x="7097485" y="3674605"/>
                <a:ext cx="548640" cy="548640"/>
              </a:xfrm>
              <a:prstGeom prst="ellips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E0B40448-9D73-EC41-9E4F-F3FDF44E374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042995" y="2424445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2" name="Group 210">
              <a:extLst>
                <a:ext uri="{FF2B5EF4-FFF2-40B4-BE49-F238E27FC236}">
                  <a16:creationId xmlns:a16="http://schemas.microsoft.com/office/drawing/2014/main" id="{C172DF05-629B-C345-85C9-25B259E9210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66795" y="1802829"/>
              <a:ext cx="304800" cy="762000"/>
              <a:chOff x="3216" y="1728"/>
              <a:chExt cx="192" cy="480"/>
            </a:xfrm>
          </p:grpSpPr>
          <p:sp>
            <p:nvSpPr>
              <p:cNvPr id="13" name="Line 8">
                <a:extLst>
                  <a:ext uri="{FF2B5EF4-FFF2-40B4-BE49-F238E27FC236}">
                    <a16:creationId xmlns:a16="http://schemas.microsoft.com/office/drawing/2014/main" id="{DDACB4B2-48DC-984E-BC52-ED07B810C21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Line 9">
                <a:extLst>
                  <a:ext uri="{FF2B5EF4-FFF2-40B4-BE49-F238E27FC236}">
                    <a16:creationId xmlns:a16="http://schemas.microsoft.com/office/drawing/2014/main" id="{5FA97C14-90E1-1F42-A3E6-C60751AEBED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" name="Line 10">
                <a:extLst>
                  <a:ext uri="{FF2B5EF4-FFF2-40B4-BE49-F238E27FC236}">
                    <a16:creationId xmlns:a16="http://schemas.microsoft.com/office/drawing/2014/main" id="{A0AE1EB2-DBB8-B04C-9CD1-450274579E8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" name="Line 11">
                <a:extLst>
                  <a:ext uri="{FF2B5EF4-FFF2-40B4-BE49-F238E27FC236}">
                    <a16:creationId xmlns:a16="http://schemas.microsoft.com/office/drawing/2014/main" id="{986DAC62-BCA8-AE42-87A5-A14EF492F17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0377464-80BF-0A4B-ABFC-6BD1E7661BD9}"/>
                </a:ext>
              </a:extLst>
            </p:cNvPr>
            <p:cNvSpPr txBox="1"/>
            <p:nvPr/>
          </p:nvSpPr>
          <p:spPr>
            <a:xfrm>
              <a:off x="8347795" y="2020619"/>
              <a:ext cx="550848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CE46C27-4AFA-3745-BFB9-4294DE2686B9}"/>
                </a:ext>
              </a:extLst>
            </p:cNvPr>
            <p:cNvSpPr txBox="1"/>
            <p:nvPr/>
          </p:nvSpPr>
          <p:spPr>
            <a:xfrm>
              <a:off x="8347795" y="2658424"/>
              <a:ext cx="550848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E2D82C6-927D-604B-AB7B-40403EEF15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20697" y="3718509"/>
              <a:ext cx="1" cy="50728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093C148-A925-BD4C-B13E-AA9B4CC4D84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119196" y="4225796"/>
              <a:ext cx="1825141" cy="14735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A827B283-D950-D246-A32B-5DF819BD3BC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112596" y="1803369"/>
              <a:ext cx="1825141" cy="14735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3E50723F-8818-0149-8772-B2931CBB0884}"/>
                </a:ext>
              </a:extLst>
            </p:cNvPr>
            <p:cNvSpPr/>
            <p:nvPr/>
          </p:nvSpPr>
          <p:spPr>
            <a:xfrm>
              <a:off x="9884554" y="419080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D6D6DA75-0DE5-5C49-9E02-E4B82057DCF6}"/>
                </a:ext>
              </a:extLst>
            </p:cNvPr>
            <p:cNvSpPr/>
            <p:nvPr/>
          </p:nvSpPr>
          <p:spPr>
            <a:xfrm>
              <a:off x="9898727" y="177639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5021641C-9B44-AC4B-BEFB-7EC0B187B038}"/>
                    </a:ext>
                  </a:extLst>
                </p:cNvPr>
                <p:cNvSpPr txBox="1"/>
                <p:nvPr/>
              </p:nvSpPr>
              <p:spPr>
                <a:xfrm>
                  <a:off x="8623220" y="3193194"/>
                  <a:ext cx="2044780" cy="89344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=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𝐸𝑙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den>
                        </m:f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sin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⁡(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𝜃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)</m:t>
                        </m:r>
                      </m:oMath>
                    </m:oMathPara>
                  </a14:m>
                  <a:endPara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  <a:p>
                  <a:pPr defTabSz="457200" latinLnBrk="1" hangingPunct="0"/>
                  <a14:m>
                    <m:oMath xmlns:m="http://schemas.openxmlformats.org/officeDocument/2006/math"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libri"/>
                          <a:cs typeface="Calibri"/>
                          <a:sym typeface="Calibri"/>
                        </a:rPr>
                        <m:t>𝑙</m:t>
                      </m:r>
                    </m:oMath>
                  </a14:m>
                  <a:r>
                    <a:rPr lang="en-US" dirty="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 is length of dipole</a:t>
                  </a:r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5021641C-9B44-AC4B-BEFB-7EC0B187B03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23220" y="3193194"/>
                  <a:ext cx="2044780" cy="893448"/>
                </a:xfrm>
                <a:prstGeom prst="rect">
                  <a:avLst/>
                </a:prstGeom>
                <a:blipFill>
                  <a:blip r:embed="rId4"/>
                  <a:stretch>
                    <a:fillRect l="-2469" b="-11268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53360055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332507" y="77627"/>
            <a:ext cx="10960925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/>
              <a:t>Noise</a:t>
            </a:r>
            <a:endParaRPr sz="32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978356" y="1025171"/>
                <a:ext cx="9669229" cy="591879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𝑟𝑚𝑠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den>
                        </m:f>
                        <m:nary>
                          <m:nary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e>
                    </m:rad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𝑑𝑡</m:t>
                    </m:r>
                  </m:oMath>
                </a14:m>
                <a:endParaRPr lang="en-US" sz="2000" dirty="0">
                  <a:solidFill>
                    <a:srgbClr val="000000"/>
                  </a:solidFill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𝑟𝑚𝑠</m:t>
                                </m:r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</a:rPr>
                  <a:t> is load resistance</a:t>
                </a: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𝑆𝑁𝑅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𝑀𝐷𝑆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</a:rPr>
                  <a:t>Nyquist</a:t>
                </a: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den>
                    </m:f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</m:t>
                            </m:r>
                          </m:den>
                        </m:f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acc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̅"/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p>
                              <m:sSup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</m:e>
                              <m:sup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acc>
                      </m:num>
                      <m:den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|1−</m:t>
                            </m:r>
                            <m:sSup>
                              <m:sSup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p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𝐿𝐶</m:t>
                            </m:r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𝑅𝐶</m:t>
                            </m:r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</a:rPr>
                  <a:t>Expected energy at resonance is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𝑘𝑇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nary>
                      <m:nary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𝑑𝑓</m:t>
                        </m:r>
                      </m:e>
                    </m:nary>
                  </m:oMath>
                </a14:m>
                <a:endParaRPr lang="en-US" sz="2000" dirty="0">
                  <a:solidFill>
                    <a:srgbClr val="000000"/>
                  </a:solidFill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nary>
                      <m:nary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f>
                          <m:f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|1−</m:t>
                                </m:r>
                                <m:sSup>
                                  <m:sSupPr>
                                    <m:ctrlPr>
                                      <a:rPr lang="en-US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p>
                                    <m:r>
                                      <a:rPr lang="en-US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𝐿𝐶</m:t>
                                </m:r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𝑅𝐶</m:t>
                                </m:r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</m:e>
                              <m:sup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𝑑𝑓</m:t>
                        </m:r>
                      </m:e>
                    </m:nary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𝑅𝐶</m:t>
                        </m:r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</a:rPr>
                  <a:t>So,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acc>
                    <m:r>
                      <a:rPr lang="en-US" sz="200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=8</m:t>
                    </m:r>
                    <m:r>
                      <m:rPr>
                        <m:sty m:val="p"/>
                      </m:rPr>
                      <a:rPr lang="en-US" sz="200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kTR</m:t>
                    </m:r>
                  </m:oMath>
                </a14:m>
                <a:endParaRPr lang="en-US" sz="2000" dirty="0">
                  <a:solidFill>
                    <a:srgbClr val="000000"/>
                  </a:solidFill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algn="l" rtl="0" latinLnBrk="1" hangingPunct="0"/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8356" y="1025171"/>
                <a:ext cx="9669229" cy="5918798"/>
              </a:xfrm>
              <a:prstGeom prst="rect">
                <a:avLst/>
              </a:prstGeom>
              <a:blipFill>
                <a:blip r:embed="rId3"/>
                <a:stretch>
                  <a:fillRect l="-2228" t="-749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3EED66A-56F2-494C-BB12-2E8BBB011DE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77726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 err="1"/>
              <a:t>Norcal</a:t>
            </a:r>
            <a:r>
              <a:rPr lang="en-US" dirty="0"/>
              <a:t> circuit diagram, 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20C4A7-0430-9342-9C7C-C04A85FD52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64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EA435F1-9A22-3D4C-A2E0-C6A2738F89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3314701" y="-1500187"/>
            <a:ext cx="5724523" cy="1035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67825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12775"/>
            <a:ext cx="10515600" cy="869909"/>
          </a:xfrm>
        </p:spPr>
        <p:txBody>
          <a:bodyPr/>
          <a:lstStyle/>
          <a:p>
            <a:pPr algn="ctr"/>
            <a:r>
              <a:rPr lang="en-US" dirty="0" err="1"/>
              <a:t>Norcal</a:t>
            </a:r>
            <a:r>
              <a:rPr lang="en-US" dirty="0"/>
              <a:t> circuit diagram, 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20C4A7-0430-9342-9C7C-C04A85FD52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65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DEDD66-93BC-7C42-9330-CAF9038467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2859101" y="-649658"/>
            <a:ext cx="6680076" cy="8644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48736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 err="1"/>
              <a:t>Norcal</a:t>
            </a:r>
            <a:r>
              <a:rPr lang="en-US" dirty="0"/>
              <a:t> circuit diagram, 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20C4A7-0430-9342-9C7C-C04A85FD52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66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3EB37F-3218-A246-B76B-9E22CB20A6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3134208" y="135464"/>
            <a:ext cx="5922593" cy="7664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30173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 err="1"/>
              <a:t>Norcal</a:t>
            </a:r>
            <a:r>
              <a:rPr lang="en-US" dirty="0"/>
              <a:t> circuit diagram, 4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20C4A7-0430-9342-9C7C-C04A85FD52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67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077C13-C27C-B645-BEFB-EEBAFF6F56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3003081" y="-580700"/>
            <a:ext cx="5766739" cy="848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22966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 err="1"/>
              <a:t>Norcal</a:t>
            </a:r>
            <a:r>
              <a:rPr lang="en-US" dirty="0"/>
              <a:t> circuit diagram, 5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20C4A7-0430-9342-9C7C-C04A85FD52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68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19D2D81-F191-2C4E-94C9-0F184ED835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3529661" y="-40480"/>
            <a:ext cx="5866102" cy="7591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34152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Morse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69</a:t>
            </a:fld>
            <a:endParaRPr lang="en-US"/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2E38930B-08FB-9C40-A675-8B920D57C7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157842"/>
              </p:ext>
            </p:extLst>
          </p:nvPr>
        </p:nvGraphicFramePr>
        <p:xfrm>
          <a:off x="1046348" y="1396559"/>
          <a:ext cx="8128002" cy="482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977480682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71481040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196450885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247379925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4227134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7085833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Symbol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Symbol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Symbol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891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._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__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_.__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96051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_...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_.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__..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68803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_._.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___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_____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98663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_..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.__.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.____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82372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__._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..___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19249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.._.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-_.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…__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8236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__.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…._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08293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….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_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…..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87655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err="1"/>
                        <a:t>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.._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_....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05799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j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.___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…_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__...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20433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_._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.__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___..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42156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._..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_.._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____.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00133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756783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766" y="60194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Simple circuit analysis with Kirchhoff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700131" y="1042563"/>
                <a:ext cx="4696255" cy="5388381"/>
              </a:xfrm>
            </p:spPr>
            <p:txBody>
              <a:bodyPr>
                <a:normAutofit/>
              </a:bodyPr>
              <a:lstStyle/>
              <a:p>
                <a:pPr>
                  <a:spcBef>
                    <a:spcPts val="400"/>
                  </a:spcBef>
                </a:pPr>
                <a:r>
                  <a:rPr lang="en-US" sz="1800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</m:oMath>
                </a14:m>
                <a:r>
                  <a:rPr lang="en-US" sz="1800" dirty="0"/>
                  <a:t> be the equivalent inductance, replacing the top left circuit with a single inductor.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By Kirchhoff’s node rule,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1800">
                        <a:latin typeface="Cambria Math" panose="02040503050406030204" pitchFamily="18" charset="0"/>
                      </a:rPr>
                      <m:t>so</m:t>
                    </m:r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𝑑𝑖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𝑑𝑖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en-US" sz="1800" dirty="0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en-US" sz="1800" dirty="0"/>
                  <a:t> and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</m:oMath>
                </a14:m>
                <a:r>
                  <a:rPr lang="en-US" sz="1800" dirty="0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>
                        <a:latin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:endParaRPr lang="en-US" sz="1800" dirty="0"/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</m:oMath>
                </a14:m>
                <a:r>
                  <a:rPr lang="en-US" sz="1800" dirty="0"/>
                  <a:t> be the equivalent inductance, replacing the bottom left circuit with a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𝑑𝑖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800" dirty="0"/>
                  <a:t>, 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single inductor.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By Kirchhoff’s node rule,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1800">
                        <a:latin typeface="Cambria Math" panose="02040503050406030204" pitchFamily="18" charset="0"/>
                      </a:rPr>
                      <m:t>so</m:t>
                    </m:r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den>
                    </m:f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800" dirty="0"/>
                  <a:t> and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endParaRPr lang="en-US" sz="1800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00131" y="1042563"/>
                <a:ext cx="4696255" cy="5388381"/>
              </a:xfrm>
              <a:blipFill>
                <a:blip r:embed="rId2"/>
                <a:stretch>
                  <a:fillRect l="-539" t="-1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7</a:t>
            </a:fld>
            <a:endParaRPr lang="en-US"/>
          </a:p>
        </p:txBody>
      </p:sp>
      <p:grpSp>
        <p:nvGrpSpPr>
          <p:cNvPr id="320" name="Group 319">
            <a:extLst>
              <a:ext uri="{FF2B5EF4-FFF2-40B4-BE49-F238E27FC236}">
                <a16:creationId xmlns:a16="http://schemas.microsoft.com/office/drawing/2014/main" id="{60A38E6C-C57D-7046-86F3-27F861FFC32C}"/>
              </a:ext>
            </a:extLst>
          </p:cNvPr>
          <p:cNvGrpSpPr/>
          <p:nvPr/>
        </p:nvGrpSpPr>
        <p:grpSpPr>
          <a:xfrm>
            <a:off x="0" y="910567"/>
            <a:ext cx="1134624" cy="1790544"/>
            <a:chOff x="10680473" y="2415999"/>
            <a:chExt cx="1134624" cy="1790544"/>
          </a:xfrm>
        </p:grpSpPr>
        <p:grpSp>
          <p:nvGrpSpPr>
            <p:cNvPr id="115" name="Group 13">
              <a:extLst>
                <a:ext uri="{FF2B5EF4-FFF2-40B4-BE49-F238E27FC236}">
                  <a16:creationId xmlns:a16="http://schemas.microsoft.com/office/drawing/2014/main" id="{2B5616A4-1E95-634B-BE16-C0AA3293BCB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214203" y="2705716"/>
              <a:ext cx="152400" cy="152400"/>
              <a:chOff x="1344" y="2064"/>
              <a:chExt cx="192" cy="192"/>
            </a:xfrm>
          </p:grpSpPr>
          <p:sp>
            <p:nvSpPr>
              <p:cNvPr id="133" name="Oval 14">
                <a:extLst>
                  <a:ext uri="{FF2B5EF4-FFF2-40B4-BE49-F238E27FC236}">
                    <a16:creationId xmlns:a16="http://schemas.microsoft.com/office/drawing/2014/main" id="{6289CA62-EA37-7546-BEF0-37A3EF95703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34" name="Rectangle 15">
                <a:extLst>
                  <a:ext uri="{FF2B5EF4-FFF2-40B4-BE49-F238E27FC236}">
                    <a16:creationId xmlns:a16="http://schemas.microsoft.com/office/drawing/2014/main" id="{C2446FE1-AE2C-4A4E-8958-883D05CFDCB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16" name="Group 13">
              <a:extLst>
                <a:ext uri="{FF2B5EF4-FFF2-40B4-BE49-F238E27FC236}">
                  <a16:creationId xmlns:a16="http://schemas.microsoft.com/office/drawing/2014/main" id="{F7F2C317-08C4-7F41-9E91-F18D36055837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211855" y="3252013"/>
              <a:ext cx="152400" cy="152400"/>
              <a:chOff x="1344" y="2064"/>
              <a:chExt cx="192" cy="192"/>
            </a:xfrm>
          </p:grpSpPr>
          <p:sp>
            <p:nvSpPr>
              <p:cNvPr id="131" name="Oval 14">
                <a:extLst>
                  <a:ext uri="{FF2B5EF4-FFF2-40B4-BE49-F238E27FC236}">
                    <a16:creationId xmlns:a16="http://schemas.microsoft.com/office/drawing/2014/main" id="{E6DD8F26-E61D-9C42-B3EB-4AC2372D136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32" name="Rectangle 15">
                <a:extLst>
                  <a:ext uri="{FF2B5EF4-FFF2-40B4-BE49-F238E27FC236}">
                    <a16:creationId xmlns:a16="http://schemas.microsoft.com/office/drawing/2014/main" id="{0CDFCB5C-C93D-6545-9AE3-4E82B05F257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43DF3C42-CBFE-B44C-8F55-33E2DECFC9D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211855" y="3783401"/>
              <a:ext cx="152400" cy="152400"/>
              <a:chOff x="1344" y="2064"/>
              <a:chExt cx="192" cy="192"/>
            </a:xfrm>
          </p:grpSpPr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388C3607-BCB6-6A40-ABE7-D207834F717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7DE41E2E-56B3-8F47-8F84-A2857B61388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85A5D5DE-15B5-834D-B0DD-EB4F5FFB684E}"/>
                </a:ext>
              </a:extLst>
            </p:cNvPr>
            <p:cNvSpPr txBox="1"/>
            <p:nvPr/>
          </p:nvSpPr>
          <p:spPr>
            <a:xfrm>
              <a:off x="10900476" y="2926806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L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21109F4C-70A2-7A4D-95E5-2AC6E514FDF6}"/>
                </a:ext>
              </a:extLst>
            </p:cNvPr>
            <p:cNvSpPr txBox="1"/>
            <p:nvPr/>
          </p:nvSpPr>
          <p:spPr>
            <a:xfrm>
              <a:off x="10900476" y="3450757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L</a:t>
              </a:r>
              <a:r>
                <a:rPr lang="en-US" sz="1400" baseline="-25000" dirty="0"/>
                <a:t>2</a:t>
              </a: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3C084A1D-A1A4-BB42-B3F5-8D78B4C1511C}"/>
                </a:ext>
              </a:extLst>
            </p:cNvPr>
            <p:cNvSpPr txBox="1"/>
            <p:nvPr/>
          </p:nvSpPr>
          <p:spPr>
            <a:xfrm>
              <a:off x="11064549" y="3898766"/>
              <a:ext cx="52618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V=0</a:t>
              </a: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58EB8179-04A2-894D-A845-547B56B51E5C}"/>
                </a:ext>
              </a:extLst>
            </p:cNvPr>
            <p:cNvSpPr txBox="1"/>
            <p:nvPr/>
          </p:nvSpPr>
          <p:spPr>
            <a:xfrm>
              <a:off x="11086154" y="2415999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86D330BD-A060-644B-AF50-D97A1CB0E1D1}"/>
                </a:ext>
              </a:extLst>
            </p:cNvPr>
            <p:cNvSpPr txBox="1"/>
            <p:nvPr/>
          </p:nvSpPr>
          <p:spPr>
            <a:xfrm>
              <a:off x="11273423" y="3166938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123" name="Straight Arrow Connector 122">
              <a:extLst>
                <a:ext uri="{FF2B5EF4-FFF2-40B4-BE49-F238E27FC236}">
                  <a16:creationId xmlns:a16="http://schemas.microsoft.com/office/drawing/2014/main" id="{6F68DECF-72B9-B543-8056-11CF5E1B2822}"/>
                </a:ext>
              </a:extLst>
            </p:cNvPr>
            <p:cNvCxnSpPr>
              <a:cxnSpLocks/>
            </p:cNvCxnSpPr>
            <p:nvPr/>
          </p:nvCxnSpPr>
          <p:spPr>
            <a:xfrm>
              <a:off x="11447895" y="2860231"/>
              <a:ext cx="0" cy="31979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5C29ABE7-A147-754F-B574-5FA82C24A497}"/>
                </a:ext>
              </a:extLst>
            </p:cNvPr>
            <p:cNvCxnSpPr>
              <a:cxnSpLocks/>
            </p:cNvCxnSpPr>
            <p:nvPr/>
          </p:nvCxnSpPr>
          <p:spPr>
            <a:xfrm>
              <a:off x="11449570" y="3474856"/>
              <a:ext cx="0" cy="31979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67C06E10-2712-2F4E-9646-72F200C750E0}"/>
                </a:ext>
              </a:extLst>
            </p:cNvPr>
            <p:cNvSpPr txBox="1"/>
            <p:nvPr/>
          </p:nvSpPr>
          <p:spPr>
            <a:xfrm>
              <a:off x="11453356" y="2856756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13AB128C-21F9-864F-960D-E4BBD249564D}"/>
                </a:ext>
              </a:extLst>
            </p:cNvPr>
            <p:cNvSpPr txBox="1"/>
            <p:nvPr/>
          </p:nvSpPr>
          <p:spPr>
            <a:xfrm>
              <a:off x="11415404" y="3427499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127" name="Straight Arrow Connector 126">
              <a:extLst>
                <a:ext uri="{FF2B5EF4-FFF2-40B4-BE49-F238E27FC236}">
                  <a16:creationId xmlns:a16="http://schemas.microsoft.com/office/drawing/2014/main" id="{9C80AA34-B99E-7043-AFB5-EC0DAB58C5EE}"/>
                </a:ext>
              </a:extLst>
            </p:cNvPr>
            <p:cNvCxnSpPr>
              <a:cxnSpLocks/>
            </p:cNvCxnSpPr>
            <p:nvPr/>
          </p:nvCxnSpPr>
          <p:spPr>
            <a:xfrm>
              <a:off x="10918166" y="2820016"/>
              <a:ext cx="0" cy="938518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4081184C-9360-DA4F-A936-02F4BB5DCBA0}"/>
                </a:ext>
              </a:extLst>
            </p:cNvPr>
            <p:cNvSpPr txBox="1"/>
            <p:nvPr/>
          </p:nvSpPr>
          <p:spPr>
            <a:xfrm>
              <a:off x="10680473" y="3009156"/>
              <a:ext cx="2161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/>
                <a:t>i</a:t>
              </a:r>
              <a:endParaRPr lang="en-US" sz="1400" baseline="-25000" dirty="0"/>
            </a:p>
          </p:txBody>
        </p:sp>
        <p:grpSp>
          <p:nvGrpSpPr>
            <p:cNvPr id="270" name="Group 338">
              <a:extLst>
                <a:ext uri="{FF2B5EF4-FFF2-40B4-BE49-F238E27FC236}">
                  <a16:creationId xmlns:a16="http://schemas.microsoft.com/office/drawing/2014/main" id="{E92DB682-107C-E943-88F2-21E4B0E9B55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211291" y="2775861"/>
              <a:ext cx="176432" cy="538104"/>
              <a:chOff x="3398" y="1757"/>
              <a:chExt cx="128" cy="518"/>
            </a:xfrm>
          </p:grpSpPr>
          <p:grpSp>
            <p:nvGrpSpPr>
              <p:cNvPr id="271" name="Group 54">
                <a:extLst>
                  <a:ext uri="{FF2B5EF4-FFF2-40B4-BE49-F238E27FC236}">
                    <a16:creationId xmlns:a16="http://schemas.microsoft.com/office/drawing/2014/main" id="{A3442102-DD06-524E-8CC9-F4721AC9ABF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398" y="1757"/>
                <a:ext cx="128" cy="518"/>
                <a:chOff x="451" y="2160"/>
                <a:chExt cx="298" cy="1209"/>
              </a:xfrm>
            </p:grpSpPr>
            <p:grpSp>
              <p:nvGrpSpPr>
                <p:cNvPr id="273" name="Group 55">
                  <a:extLst>
                    <a:ext uri="{FF2B5EF4-FFF2-40B4-BE49-F238E27FC236}">
                      <a16:creationId xmlns:a16="http://schemas.microsoft.com/office/drawing/2014/main" id="{75D19AED-DDD9-DF48-828C-103EB0A0F75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621"/>
                  <a:ext cx="230" cy="115"/>
                  <a:chOff x="576" y="2218"/>
                  <a:chExt cx="230" cy="230"/>
                </a:xfrm>
              </p:grpSpPr>
              <p:sp>
                <p:nvSpPr>
                  <p:cNvPr id="292" name="Freeform 56">
                    <a:extLst>
                      <a:ext uri="{FF2B5EF4-FFF2-40B4-BE49-F238E27FC236}">
                        <a16:creationId xmlns:a16="http://schemas.microsoft.com/office/drawing/2014/main" id="{C9F6BF13-84B5-BA49-8254-B4EE62328DD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93" name="Freeform 57">
                    <a:extLst>
                      <a:ext uri="{FF2B5EF4-FFF2-40B4-BE49-F238E27FC236}">
                        <a16:creationId xmlns:a16="http://schemas.microsoft.com/office/drawing/2014/main" id="{B7C8551D-D4FC-864F-B581-05C44D4818D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74" name="Group 58">
                  <a:extLst>
                    <a:ext uri="{FF2B5EF4-FFF2-40B4-BE49-F238E27FC236}">
                      <a16:creationId xmlns:a16="http://schemas.microsoft.com/office/drawing/2014/main" id="{4ECFF305-1C32-9948-97F6-C9D96530C7B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448"/>
                  <a:ext cx="230" cy="115"/>
                  <a:chOff x="576" y="2218"/>
                  <a:chExt cx="230" cy="230"/>
                </a:xfrm>
              </p:grpSpPr>
              <p:sp>
                <p:nvSpPr>
                  <p:cNvPr id="290" name="Freeform 59">
                    <a:extLst>
                      <a:ext uri="{FF2B5EF4-FFF2-40B4-BE49-F238E27FC236}">
                        <a16:creationId xmlns:a16="http://schemas.microsoft.com/office/drawing/2014/main" id="{67E5B753-998B-B447-9D57-65878035299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91" name="Freeform 60">
                    <a:extLst>
                      <a:ext uri="{FF2B5EF4-FFF2-40B4-BE49-F238E27FC236}">
                        <a16:creationId xmlns:a16="http://schemas.microsoft.com/office/drawing/2014/main" id="{D0A11BB4-A063-D844-BE98-31E8BD24715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275" name="Freeform 61">
                  <a:extLst>
                    <a:ext uri="{FF2B5EF4-FFF2-40B4-BE49-F238E27FC236}">
                      <a16:creationId xmlns:a16="http://schemas.microsoft.com/office/drawing/2014/main" id="{65DEBCF6-895D-364B-87DE-D0AB66DAF61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506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76" name="Freeform 62">
                  <a:extLst>
                    <a:ext uri="{FF2B5EF4-FFF2-40B4-BE49-F238E27FC236}">
                      <a16:creationId xmlns:a16="http://schemas.microsoft.com/office/drawing/2014/main" id="{A0AFFFCD-0579-D348-8776-263851F3418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678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277" name="Group 63">
                  <a:extLst>
                    <a:ext uri="{FF2B5EF4-FFF2-40B4-BE49-F238E27FC236}">
                      <a16:creationId xmlns:a16="http://schemas.microsoft.com/office/drawing/2014/main" id="{2C41AC43-3715-684A-A779-7890BFE7662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794"/>
                  <a:ext cx="230" cy="115"/>
                  <a:chOff x="576" y="2218"/>
                  <a:chExt cx="230" cy="230"/>
                </a:xfrm>
              </p:grpSpPr>
              <p:sp>
                <p:nvSpPr>
                  <p:cNvPr id="288" name="Freeform 64">
                    <a:extLst>
                      <a:ext uri="{FF2B5EF4-FFF2-40B4-BE49-F238E27FC236}">
                        <a16:creationId xmlns:a16="http://schemas.microsoft.com/office/drawing/2014/main" id="{FEF28192-FE44-BB49-B563-017F6437213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89" name="Freeform 65">
                    <a:extLst>
                      <a:ext uri="{FF2B5EF4-FFF2-40B4-BE49-F238E27FC236}">
                        <a16:creationId xmlns:a16="http://schemas.microsoft.com/office/drawing/2014/main" id="{A2DB5BB5-6C00-0644-A24E-FFE657C79EE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78" name="Group 66">
                  <a:extLst>
                    <a:ext uri="{FF2B5EF4-FFF2-40B4-BE49-F238E27FC236}">
                      <a16:creationId xmlns:a16="http://schemas.microsoft.com/office/drawing/2014/main" id="{EE423411-825E-3B47-8ADE-5595E78F783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967"/>
                  <a:ext cx="230" cy="115"/>
                  <a:chOff x="576" y="2218"/>
                  <a:chExt cx="230" cy="230"/>
                </a:xfrm>
              </p:grpSpPr>
              <p:sp>
                <p:nvSpPr>
                  <p:cNvPr id="286" name="Freeform 67">
                    <a:extLst>
                      <a:ext uri="{FF2B5EF4-FFF2-40B4-BE49-F238E27FC236}">
                        <a16:creationId xmlns:a16="http://schemas.microsoft.com/office/drawing/2014/main" id="{80C6C1AD-FDAD-7248-A3A2-2C69AD643FA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87" name="Freeform 68">
                    <a:extLst>
                      <a:ext uri="{FF2B5EF4-FFF2-40B4-BE49-F238E27FC236}">
                        <a16:creationId xmlns:a16="http://schemas.microsoft.com/office/drawing/2014/main" id="{965F504C-3E4F-D74F-A5AE-66DB5040F33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279" name="Freeform 69">
                  <a:extLst>
                    <a:ext uri="{FF2B5EF4-FFF2-40B4-BE49-F238E27FC236}">
                      <a16:creationId xmlns:a16="http://schemas.microsoft.com/office/drawing/2014/main" id="{C6585954-CC52-D647-8143-68DE5940445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851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280" name="Group 70">
                  <a:extLst>
                    <a:ext uri="{FF2B5EF4-FFF2-40B4-BE49-F238E27FC236}">
                      <a16:creationId xmlns:a16="http://schemas.microsoft.com/office/drawing/2014/main" id="{C687E4E2-DA23-8041-ACD4-2931DC0D3B7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76" y="2160"/>
                  <a:ext cx="135" cy="345"/>
                  <a:chOff x="576" y="2160"/>
                  <a:chExt cx="135" cy="345"/>
                </a:xfrm>
              </p:grpSpPr>
              <p:sp>
                <p:nvSpPr>
                  <p:cNvPr id="284" name="Freeform 71">
                    <a:extLst>
                      <a:ext uri="{FF2B5EF4-FFF2-40B4-BE49-F238E27FC236}">
                        <a16:creationId xmlns:a16="http://schemas.microsoft.com/office/drawing/2014/main" id="{FE7D3A00-7606-9F48-AA87-AE9CFF4D05A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85" name="Line 72">
                    <a:extLst>
                      <a:ext uri="{FF2B5EF4-FFF2-40B4-BE49-F238E27FC236}">
                        <a16:creationId xmlns:a16="http://schemas.microsoft.com/office/drawing/2014/main" id="{4FD232AF-5591-D647-A22A-F0FB16A3592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81" name="Group 73">
                  <a:extLst>
                    <a:ext uri="{FF2B5EF4-FFF2-40B4-BE49-F238E27FC236}">
                      <a16:creationId xmlns:a16="http://schemas.microsoft.com/office/drawing/2014/main" id="{6E606F65-20E1-6642-832E-69DBACA9EE3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V="1">
                  <a:off x="576" y="3024"/>
                  <a:ext cx="135" cy="345"/>
                  <a:chOff x="576" y="2160"/>
                  <a:chExt cx="135" cy="345"/>
                </a:xfrm>
              </p:grpSpPr>
              <p:sp>
                <p:nvSpPr>
                  <p:cNvPr id="282" name="Freeform 74">
                    <a:extLst>
                      <a:ext uri="{FF2B5EF4-FFF2-40B4-BE49-F238E27FC236}">
                        <a16:creationId xmlns:a16="http://schemas.microsoft.com/office/drawing/2014/main" id="{B10D6E5B-6EA7-EE45-9A86-96738105615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83" name="Line 75">
                    <a:extLst>
                      <a:ext uri="{FF2B5EF4-FFF2-40B4-BE49-F238E27FC236}">
                        <a16:creationId xmlns:a16="http://schemas.microsoft.com/office/drawing/2014/main" id="{26FC0D3F-76BA-1448-A0E3-B063E798127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272" name="Freeform 337">
                <a:extLst>
                  <a:ext uri="{FF2B5EF4-FFF2-40B4-BE49-F238E27FC236}">
                    <a16:creationId xmlns:a16="http://schemas.microsoft.com/office/drawing/2014/main" id="{770A83FB-274C-1742-A002-F1127B8D94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8" y="1757"/>
                <a:ext cx="116" cy="518"/>
              </a:xfrm>
              <a:custGeom>
                <a:avLst/>
                <a:gdLst>
                  <a:gd name="T0" fmla="*/ 58 w 116"/>
                  <a:gd name="T1" fmla="*/ 0 h 518"/>
                  <a:gd name="T2" fmla="*/ 0 w 116"/>
                  <a:gd name="T3" fmla="*/ 230 h 518"/>
                  <a:gd name="T4" fmla="*/ 58 w 116"/>
                  <a:gd name="T5" fmla="*/ 518 h 518"/>
                  <a:gd name="T6" fmla="*/ 116 w 116"/>
                  <a:gd name="T7" fmla="*/ 230 h 518"/>
                  <a:gd name="T8" fmla="*/ 58 w 116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6"/>
                  <a:gd name="T16" fmla="*/ 0 h 518"/>
                  <a:gd name="T17" fmla="*/ 116 w 116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6" h="518">
                    <a:moveTo>
                      <a:pt x="58" y="0"/>
                    </a:moveTo>
                    <a:lnTo>
                      <a:pt x="0" y="230"/>
                    </a:lnTo>
                    <a:lnTo>
                      <a:pt x="58" y="518"/>
                    </a:lnTo>
                    <a:lnTo>
                      <a:pt x="116" y="230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94" name="Group 338">
              <a:extLst>
                <a:ext uri="{FF2B5EF4-FFF2-40B4-BE49-F238E27FC236}">
                  <a16:creationId xmlns:a16="http://schemas.microsoft.com/office/drawing/2014/main" id="{96F4C8F0-09F1-5B49-AA43-6324F0F2E36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225770" y="3296019"/>
              <a:ext cx="176432" cy="548492"/>
              <a:chOff x="3398" y="1757"/>
              <a:chExt cx="128" cy="528"/>
            </a:xfrm>
          </p:grpSpPr>
          <p:grpSp>
            <p:nvGrpSpPr>
              <p:cNvPr id="295" name="Group 54">
                <a:extLst>
                  <a:ext uri="{FF2B5EF4-FFF2-40B4-BE49-F238E27FC236}">
                    <a16:creationId xmlns:a16="http://schemas.microsoft.com/office/drawing/2014/main" id="{053BE493-4372-914E-A550-CEF38D73B46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398" y="1757"/>
                <a:ext cx="128" cy="528"/>
                <a:chOff x="451" y="2160"/>
                <a:chExt cx="298" cy="1233"/>
              </a:xfrm>
            </p:grpSpPr>
            <p:grpSp>
              <p:nvGrpSpPr>
                <p:cNvPr id="297" name="Group 55">
                  <a:extLst>
                    <a:ext uri="{FF2B5EF4-FFF2-40B4-BE49-F238E27FC236}">
                      <a16:creationId xmlns:a16="http://schemas.microsoft.com/office/drawing/2014/main" id="{113C508B-2613-D646-9EE0-5E99D209CCF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621"/>
                  <a:ext cx="230" cy="115"/>
                  <a:chOff x="576" y="2218"/>
                  <a:chExt cx="230" cy="230"/>
                </a:xfrm>
              </p:grpSpPr>
              <p:sp>
                <p:nvSpPr>
                  <p:cNvPr id="316" name="Freeform 56">
                    <a:extLst>
                      <a:ext uri="{FF2B5EF4-FFF2-40B4-BE49-F238E27FC236}">
                        <a16:creationId xmlns:a16="http://schemas.microsoft.com/office/drawing/2014/main" id="{FC9345A2-41F5-6A43-94A0-70AD894EEFC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17" name="Freeform 57">
                    <a:extLst>
                      <a:ext uri="{FF2B5EF4-FFF2-40B4-BE49-F238E27FC236}">
                        <a16:creationId xmlns:a16="http://schemas.microsoft.com/office/drawing/2014/main" id="{3486E47B-73DC-2649-A010-4258E76B884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98" name="Group 58">
                  <a:extLst>
                    <a:ext uri="{FF2B5EF4-FFF2-40B4-BE49-F238E27FC236}">
                      <a16:creationId xmlns:a16="http://schemas.microsoft.com/office/drawing/2014/main" id="{F81C9C9B-D851-2D4A-8FE9-000423BC05B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448"/>
                  <a:ext cx="230" cy="115"/>
                  <a:chOff x="576" y="2218"/>
                  <a:chExt cx="230" cy="230"/>
                </a:xfrm>
              </p:grpSpPr>
              <p:sp>
                <p:nvSpPr>
                  <p:cNvPr id="314" name="Freeform 59">
                    <a:extLst>
                      <a:ext uri="{FF2B5EF4-FFF2-40B4-BE49-F238E27FC236}">
                        <a16:creationId xmlns:a16="http://schemas.microsoft.com/office/drawing/2014/main" id="{DB583B4D-0EB3-B246-BE25-CA3D3FDC466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15" name="Freeform 60">
                    <a:extLst>
                      <a:ext uri="{FF2B5EF4-FFF2-40B4-BE49-F238E27FC236}">
                        <a16:creationId xmlns:a16="http://schemas.microsoft.com/office/drawing/2014/main" id="{CE25B348-54B6-FB4D-84A5-D1946E9B5B8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299" name="Freeform 61">
                  <a:extLst>
                    <a:ext uri="{FF2B5EF4-FFF2-40B4-BE49-F238E27FC236}">
                      <a16:creationId xmlns:a16="http://schemas.microsoft.com/office/drawing/2014/main" id="{D78CB351-2C98-4E43-ADAE-2175A3FCE5E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506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00" name="Freeform 62">
                  <a:extLst>
                    <a:ext uri="{FF2B5EF4-FFF2-40B4-BE49-F238E27FC236}">
                      <a16:creationId xmlns:a16="http://schemas.microsoft.com/office/drawing/2014/main" id="{4BA06D5C-F713-3743-B17F-3AB3D610E4A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678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301" name="Group 63">
                  <a:extLst>
                    <a:ext uri="{FF2B5EF4-FFF2-40B4-BE49-F238E27FC236}">
                      <a16:creationId xmlns:a16="http://schemas.microsoft.com/office/drawing/2014/main" id="{E40CC33C-6A99-784D-851A-4EEF66026A2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794"/>
                  <a:ext cx="230" cy="115"/>
                  <a:chOff x="576" y="2218"/>
                  <a:chExt cx="230" cy="230"/>
                </a:xfrm>
              </p:grpSpPr>
              <p:sp>
                <p:nvSpPr>
                  <p:cNvPr id="312" name="Freeform 64">
                    <a:extLst>
                      <a:ext uri="{FF2B5EF4-FFF2-40B4-BE49-F238E27FC236}">
                        <a16:creationId xmlns:a16="http://schemas.microsoft.com/office/drawing/2014/main" id="{110807DD-0514-0446-BC95-897A3DD0AAB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13" name="Freeform 65">
                    <a:extLst>
                      <a:ext uri="{FF2B5EF4-FFF2-40B4-BE49-F238E27FC236}">
                        <a16:creationId xmlns:a16="http://schemas.microsoft.com/office/drawing/2014/main" id="{8F7D3B40-9632-084E-A0DF-7829B2AE3AB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02" name="Group 66">
                  <a:extLst>
                    <a:ext uri="{FF2B5EF4-FFF2-40B4-BE49-F238E27FC236}">
                      <a16:creationId xmlns:a16="http://schemas.microsoft.com/office/drawing/2014/main" id="{8C625483-7DCB-AF46-B708-B5892D518D5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967"/>
                  <a:ext cx="230" cy="115"/>
                  <a:chOff x="576" y="2218"/>
                  <a:chExt cx="230" cy="230"/>
                </a:xfrm>
              </p:grpSpPr>
              <p:sp>
                <p:nvSpPr>
                  <p:cNvPr id="310" name="Freeform 67">
                    <a:extLst>
                      <a:ext uri="{FF2B5EF4-FFF2-40B4-BE49-F238E27FC236}">
                        <a16:creationId xmlns:a16="http://schemas.microsoft.com/office/drawing/2014/main" id="{CEC40643-5BE3-0343-8DB1-CA56D19181C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11" name="Freeform 68">
                    <a:extLst>
                      <a:ext uri="{FF2B5EF4-FFF2-40B4-BE49-F238E27FC236}">
                        <a16:creationId xmlns:a16="http://schemas.microsoft.com/office/drawing/2014/main" id="{C0947094-99A7-8F44-82D7-D088CA5FD2F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303" name="Freeform 69">
                  <a:extLst>
                    <a:ext uri="{FF2B5EF4-FFF2-40B4-BE49-F238E27FC236}">
                      <a16:creationId xmlns:a16="http://schemas.microsoft.com/office/drawing/2014/main" id="{1741D236-B282-A649-A638-3EF2DCDF6BD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851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304" name="Group 70">
                  <a:extLst>
                    <a:ext uri="{FF2B5EF4-FFF2-40B4-BE49-F238E27FC236}">
                      <a16:creationId xmlns:a16="http://schemas.microsoft.com/office/drawing/2014/main" id="{903D58BF-228F-2345-9F21-26FE17D6956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76" y="2160"/>
                  <a:ext cx="135" cy="345"/>
                  <a:chOff x="576" y="2160"/>
                  <a:chExt cx="135" cy="345"/>
                </a:xfrm>
              </p:grpSpPr>
              <p:sp>
                <p:nvSpPr>
                  <p:cNvPr id="308" name="Freeform 71">
                    <a:extLst>
                      <a:ext uri="{FF2B5EF4-FFF2-40B4-BE49-F238E27FC236}">
                        <a16:creationId xmlns:a16="http://schemas.microsoft.com/office/drawing/2014/main" id="{A1CE9EA0-D536-524A-B421-80E2548F673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09" name="Line 72">
                    <a:extLst>
                      <a:ext uri="{FF2B5EF4-FFF2-40B4-BE49-F238E27FC236}">
                        <a16:creationId xmlns:a16="http://schemas.microsoft.com/office/drawing/2014/main" id="{7DB52157-9FF3-FF4F-A181-1A98E246E0A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05" name="Group 73">
                  <a:extLst>
                    <a:ext uri="{FF2B5EF4-FFF2-40B4-BE49-F238E27FC236}">
                      <a16:creationId xmlns:a16="http://schemas.microsoft.com/office/drawing/2014/main" id="{35A7882D-C6B8-8F49-9A98-6C0AA72AB18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V="1">
                  <a:off x="576" y="3024"/>
                  <a:ext cx="135" cy="369"/>
                  <a:chOff x="576" y="2136"/>
                  <a:chExt cx="135" cy="369"/>
                </a:xfrm>
              </p:grpSpPr>
              <p:sp>
                <p:nvSpPr>
                  <p:cNvPr id="306" name="Freeform 74">
                    <a:extLst>
                      <a:ext uri="{FF2B5EF4-FFF2-40B4-BE49-F238E27FC236}">
                        <a16:creationId xmlns:a16="http://schemas.microsoft.com/office/drawing/2014/main" id="{AC7EF921-EBA4-8F41-A87B-2ABEB0ED783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07" name="Line 75">
                    <a:extLst>
                      <a:ext uri="{FF2B5EF4-FFF2-40B4-BE49-F238E27FC236}">
                        <a16:creationId xmlns:a16="http://schemas.microsoft.com/office/drawing/2014/main" id="{9FCA737E-D5A4-F845-8259-5154BCEBE3A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36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296" name="Freeform 337">
                <a:extLst>
                  <a:ext uri="{FF2B5EF4-FFF2-40B4-BE49-F238E27FC236}">
                    <a16:creationId xmlns:a16="http://schemas.microsoft.com/office/drawing/2014/main" id="{B69AB3A2-D6C4-D947-B122-47C60391F6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8" y="1757"/>
                <a:ext cx="116" cy="518"/>
              </a:xfrm>
              <a:custGeom>
                <a:avLst/>
                <a:gdLst>
                  <a:gd name="T0" fmla="*/ 58 w 116"/>
                  <a:gd name="T1" fmla="*/ 0 h 518"/>
                  <a:gd name="T2" fmla="*/ 0 w 116"/>
                  <a:gd name="T3" fmla="*/ 230 h 518"/>
                  <a:gd name="T4" fmla="*/ 58 w 116"/>
                  <a:gd name="T5" fmla="*/ 518 h 518"/>
                  <a:gd name="T6" fmla="*/ 116 w 116"/>
                  <a:gd name="T7" fmla="*/ 230 h 518"/>
                  <a:gd name="T8" fmla="*/ 58 w 116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6"/>
                  <a:gd name="T16" fmla="*/ 0 h 518"/>
                  <a:gd name="T17" fmla="*/ 116 w 116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6" h="518">
                    <a:moveTo>
                      <a:pt x="58" y="0"/>
                    </a:moveTo>
                    <a:lnTo>
                      <a:pt x="0" y="230"/>
                    </a:lnTo>
                    <a:lnTo>
                      <a:pt x="58" y="518"/>
                    </a:lnTo>
                    <a:lnTo>
                      <a:pt x="116" y="230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345" name="Group 344">
            <a:extLst>
              <a:ext uri="{FF2B5EF4-FFF2-40B4-BE49-F238E27FC236}">
                <a16:creationId xmlns:a16="http://schemas.microsoft.com/office/drawing/2014/main" id="{E9743286-BC15-FA45-9E8D-34D22E17AE94}"/>
              </a:ext>
            </a:extLst>
          </p:cNvPr>
          <p:cNvGrpSpPr/>
          <p:nvPr/>
        </p:nvGrpSpPr>
        <p:grpSpPr>
          <a:xfrm>
            <a:off x="174137" y="3540406"/>
            <a:ext cx="1845069" cy="1961572"/>
            <a:chOff x="10493692" y="4197745"/>
            <a:chExt cx="1845069" cy="1961572"/>
          </a:xfrm>
        </p:grpSpPr>
        <p:grpSp>
          <p:nvGrpSpPr>
            <p:cNvPr id="137" name="Group 13">
              <a:extLst>
                <a:ext uri="{FF2B5EF4-FFF2-40B4-BE49-F238E27FC236}">
                  <a16:creationId xmlns:a16="http://schemas.microsoft.com/office/drawing/2014/main" id="{E36D2D13-0E9B-0747-B013-99E06727654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181164" y="4474436"/>
              <a:ext cx="234110" cy="195821"/>
              <a:chOff x="1344" y="2064"/>
              <a:chExt cx="192" cy="192"/>
            </a:xfrm>
          </p:grpSpPr>
          <p:sp>
            <p:nvSpPr>
              <p:cNvPr id="157" name="Oval 14">
                <a:extLst>
                  <a:ext uri="{FF2B5EF4-FFF2-40B4-BE49-F238E27FC236}">
                    <a16:creationId xmlns:a16="http://schemas.microsoft.com/office/drawing/2014/main" id="{5B8D430F-ADE7-EC4B-B09A-8E43AC5F1FC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58" name="Rectangle 15">
                <a:extLst>
                  <a:ext uri="{FF2B5EF4-FFF2-40B4-BE49-F238E27FC236}">
                    <a16:creationId xmlns:a16="http://schemas.microsoft.com/office/drawing/2014/main" id="{1AB8D104-8172-C549-895C-982B5FBA086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38" name="Rectangle 15">
              <a:extLst>
                <a:ext uri="{FF2B5EF4-FFF2-40B4-BE49-F238E27FC236}">
                  <a16:creationId xmlns:a16="http://schemas.microsoft.com/office/drawing/2014/main" id="{AEAFDAF2-20A2-7943-BC79-8049C52BCE6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1491888" y="5232805"/>
              <a:ext cx="234110" cy="1958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1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/>
            </a:p>
          </p:txBody>
        </p:sp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CB1BAAD4-D962-624E-AA8A-2AB66184502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165716" y="5557180"/>
              <a:ext cx="234110" cy="195821"/>
              <a:chOff x="1344" y="2064"/>
              <a:chExt cx="192" cy="192"/>
            </a:xfrm>
          </p:grpSpPr>
          <p:sp>
            <p:nvSpPr>
              <p:cNvPr id="155" name="Oval 154">
                <a:extLst>
                  <a:ext uri="{FF2B5EF4-FFF2-40B4-BE49-F238E27FC236}">
                    <a16:creationId xmlns:a16="http://schemas.microsoft.com/office/drawing/2014/main" id="{2EF6757E-CC4B-D74A-8E62-7DE9EEF6EC6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56" name="Rectangle 155">
                <a:extLst>
                  <a:ext uri="{FF2B5EF4-FFF2-40B4-BE49-F238E27FC236}">
                    <a16:creationId xmlns:a16="http://schemas.microsoft.com/office/drawing/2014/main" id="{2E489E54-73C1-224E-AE5B-657B909FCCF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6A57D0E4-9788-D246-B5CE-CD204E6A9F4D}"/>
                </a:ext>
              </a:extLst>
            </p:cNvPr>
            <p:cNvSpPr txBox="1"/>
            <p:nvPr/>
          </p:nvSpPr>
          <p:spPr>
            <a:xfrm>
              <a:off x="10548356" y="4877025"/>
              <a:ext cx="55569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L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9D63982D-A4D9-444E-A668-090E1CF69B63}"/>
                </a:ext>
              </a:extLst>
            </p:cNvPr>
            <p:cNvSpPr txBox="1"/>
            <p:nvPr/>
          </p:nvSpPr>
          <p:spPr>
            <a:xfrm>
              <a:off x="11269294" y="4889234"/>
              <a:ext cx="55569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L</a:t>
              </a:r>
              <a:r>
                <a:rPr lang="en-US" sz="1400" baseline="-25000" dirty="0"/>
                <a:t>2</a:t>
              </a: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413CC544-C455-E741-BA13-21ACDFD34A9D}"/>
                </a:ext>
              </a:extLst>
            </p:cNvPr>
            <p:cNvSpPr txBox="1"/>
            <p:nvPr/>
          </p:nvSpPr>
          <p:spPr>
            <a:xfrm>
              <a:off x="11060036" y="5763850"/>
              <a:ext cx="808295" cy="395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V=0</a:t>
              </a:r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2EEEB78F-1FA3-6040-9B66-945DE33C0D2C}"/>
                </a:ext>
              </a:extLst>
            </p:cNvPr>
            <p:cNvSpPr txBox="1"/>
            <p:nvPr/>
          </p:nvSpPr>
          <p:spPr>
            <a:xfrm>
              <a:off x="11089788" y="4197745"/>
              <a:ext cx="555690" cy="395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1</a:t>
              </a:r>
            </a:p>
          </p:txBody>
        </p:sp>
        <p:cxnSp>
          <p:nvCxnSpPr>
            <p:cNvPr id="144" name="Straight Arrow Connector 143">
              <a:extLst>
                <a:ext uri="{FF2B5EF4-FFF2-40B4-BE49-F238E27FC236}">
                  <a16:creationId xmlns:a16="http://schemas.microsoft.com/office/drawing/2014/main" id="{114F6FCF-F740-0D4A-BD5D-217D2E43F6E1}"/>
                </a:ext>
              </a:extLst>
            </p:cNvPr>
            <p:cNvCxnSpPr>
              <a:cxnSpLocks/>
            </p:cNvCxnSpPr>
            <p:nvPr/>
          </p:nvCxnSpPr>
          <p:spPr>
            <a:xfrm>
              <a:off x="11062980" y="4945658"/>
              <a:ext cx="0" cy="410905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Arrow Connector 144">
              <a:extLst>
                <a:ext uri="{FF2B5EF4-FFF2-40B4-BE49-F238E27FC236}">
                  <a16:creationId xmlns:a16="http://schemas.microsoft.com/office/drawing/2014/main" id="{5599A2DD-288D-5645-88A5-D2C648C2FF17}"/>
                </a:ext>
              </a:extLst>
            </p:cNvPr>
            <p:cNvCxnSpPr>
              <a:cxnSpLocks/>
            </p:cNvCxnSpPr>
            <p:nvPr/>
          </p:nvCxnSpPr>
          <p:spPr>
            <a:xfrm>
              <a:off x="11803882" y="4970923"/>
              <a:ext cx="0" cy="410905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4BC230BD-EF2C-D940-A54B-057BAACB07AF}"/>
                </a:ext>
              </a:extLst>
            </p:cNvPr>
            <p:cNvSpPr txBox="1"/>
            <p:nvPr/>
          </p:nvSpPr>
          <p:spPr>
            <a:xfrm>
              <a:off x="11026698" y="4922142"/>
              <a:ext cx="3689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B7C85BCA-B217-3044-BC65-76836CF61DDB}"/>
                </a:ext>
              </a:extLst>
            </p:cNvPr>
            <p:cNvSpPr txBox="1"/>
            <p:nvPr/>
          </p:nvSpPr>
          <p:spPr>
            <a:xfrm>
              <a:off x="11783071" y="4949174"/>
              <a:ext cx="555690" cy="395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148" name="Straight Arrow Connector 147">
              <a:extLst>
                <a:ext uri="{FF2B5EF4-FFF2-40B4-BE49-F238E27FC236}">
                  <a16:creationId xmlns:a16="http://schemas.microsoft.com/office/drawing/2014/main" id="{1EABA5C0-E4E2-E444-89A4-6353D8E087F0}"/>
                </a:ext>
              </a:extLst>
            </p:cNvPr>
            <p:cNvCxnSpPr>
              <a:cxnSpLocks/>
            </p:cNvCxnSpPr>
            <p:nvPr/>
          </p:nvCxnSpPr>
          <p:spPr>
            <a:xfrm>
              <a:off x="10509826" y="4630915"/>
              <a:ext cx="0" cy="1205914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4B9FCA51-B332-1B48-81A1-3F7EA9EA04A5}"/>
                </a:ext>
              </a:extLst>
            </p:cNvPr>
            <p:cNvSpPr txBox="1"/>
            <p:nvPr/>
          </p:nvSpPr>
          <p:spPr>
            <a:xfrm flipH="1">
              <a:off x="10493692" y="4513760"/>
              <a:ext cx="69431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/>
                <a:t>i</a:t>
              </a:r>
              <a:endParaRPr lang="en-US" sz="1400" baseline="-25000" dirty="0"/>
            </a:p>
          </p:txBody>
        </p: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AB1B1D02-AC61-A04A-B598-B83620ED3767}"/>
                </a:ext>
              </a:extLst>
            </p:cNvPr>
            <p:cNvCxnSpPr/>
            <p:nvPr/>
          </p:nvCxnSpPr>
          <p:spPr>
            <a:xfrm flipV="1">
              <a:off x="10908407" y="4830803"/>
              <a:ext cx="7315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13A02041-24F7-BD4F-95B9-64D6613CAAC1}"/>
                </a:ext>
              </a:extLst>
            </p:cNvPr>
            <p:cNvCxnSpPr/>
            <p:nvPr/>
          </p:nvCxnSpPr>
          <p:spPr>
            <a:xfrm flipV="1">
              <a:off x="10907636" y="5343251"/>
              <a:ext cx="7315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6B67A34A-3637-3C4F-99B8-C0CA7C8881E0}"/>
                </a:ext>
              </a:extLst>
            </p:cNvPr>
            <p:cNvCxnSpPr>
              <a:cxnSpLocks/>
            </p:cNvCxnSpPr>
            <p:nvPr/>
          </p:nvCxnSpPr>
          <p:spPr>
            <a:xfrm>
              <a:off x="11291431" y="4551705"/>
              <a:ext cx="0" cy="29242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62B4AA6E-52AA-A142-870B-7DFF3BA3E112}"/>
                </a:ext>
              </a:extLst>
            </p:cNvPr>
            <p:cNvCxnSpPr>
              <a:cxnSpLocks/>
            </p:cNvCxnSpPr>
            <p:nvPr/>
          </p:nvCxnSpPr>
          <p:spPr>
            <a:xfrm>
              <a:off x="11280542" y="5335477"/>
              <a:ext cx="0" cy="29242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4" name="Group 338">
              <a:extLst>
                <a:ext uri="{FF2B5EF4-FFF2-40B4-BE49-F238E27FC236}">
                  <a16:creationId xmlns:a16="http://schemas.microsoft.com/office/drawing/2014/main" id="{307B24AF-6705-6743-80E6-7C8E1D1F963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557921" y="4823233"/>
              <a:ext cx="176432" cy="538104"/>
              <a:chOff x="3398" y="1757"/>
              <a:chExt cx="128" cy="518"/>
            </a:xfrm>
          </p:grpSpPr>
          <p:grpSp>
            <p:nvGrpSpPr>
              <p:cNvPr id="247" name="Group 54">
                <a:extLst>
                  <a:ext uri="{FF2B5EF4-FFF2-40B4-BE49-F238E27FC236}">
                    <a16:creationId xmlns:a16="http://schemas.microsoft.com/office/drawing/2014/main" id="{ADAA7E79-8592-F946-90DA-24B2407EFA8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398" y="1757"/>
                <a:ext cx="128" cy="518"/>
                <a:chOff x="451" y="2160"/>
                <a:chExt cx="298" cy="1209"/>
              </a:xfrm>
            </p:grpSpPr>
            <p:grpSp>
              <p:nvGrpSpPr>
                <p:cNvPr id="249" name="Group 55">
                  <a:extLst>
                    <a:ext uri="{FF2B5EF4-FFF2-40B4-BE49-F238E27FC236}">
                      <a16:creationId xmlns:a16="http://schemas.microsoft.com/office/drawing/2014/main" id="{A5AD5BE1-F606-B745-A1F4-A2872EDCCA3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621"/>
                  <a:ext cx="230" cy="115"/>
                  <a:chOff x="576" y="2218"/>
                  <a:chExt cx="230" cy="230"/>
                </a:xfrm>
              </p:grpSpPr>
              <p:sp>
                <p:nvSpPr>
                  <p:cNvPr id="268" name="Freeform 56">
                    <a:extLst>
                      <a:ext uri="{FF2B5EF4-FFF2-40B4-BE49-F238E27FC236}">
                        <a16:creationId xmlns:a16="http://schemas.microsoft.com/office/drawing/2014/main" id="{BF99047C-9C6F-E14C-8800-304E60F4239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69" name="Freeform 57">
                    <a:extLst>
                      <a:ext uri="{FF2B5EF4-FFF2-40B4-BE49-F238E27FC236}">
                        <a16:creationId xmlns:a16="http://schemas.microsoft.com/office/drawing/2014/main" id="{9EE349AF-AD6B-044E-B420-AC88D353137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50" name="Group 58">
                  <a:extLst>
                    <a:ext uri="{FF2B5EF4-FFF2-40B4-BE49-F238E27FC236}">
                      <a16:creationId xmlns:a16="http://schemas.microsoft.com/office/drawing/2014/main" id="{ADC5512F-0500-1B43-8FFB-02D447151D9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448"/>
                  <a:ext cx="230" cy="115"/>
                  <a:chOff x="576" y="2218"/>
                  <a:chExt cx="230" cy="230"/>
                </a:xfrm>
              </p:grpSpPr>
              <p:sp>
                <p:nvSpPr>
                  <p:cNvPr id="266" name="Freeform 59">
                    <a:extLst>
                      <a:ext uri="{FF2B5EF4-FFF2-40B4-BE49-F238E27FC236}">
                        <a16:creationId xmlns:a16="http://schemas.microsoft.com/office/drawing/2014/main" id="{ECB91EC8-3D6C-5240-9DA2-1A8415330F8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67" name="Freeform 60">
                    <a:extLst>
                      <a:ext uri="{FF2B5EF4-FFF2-40B4-BE49-F238E27FC236}">
                        <a16:creationId xmlns:a16="http://schemas.microsoft.com/office/drawing/2014/main" id="{DA7CA68C-AC64-CC45-B4B3-E835D93C037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251" name="Freeform 61">
                  <a:extLst>
                    <a:ext uri="{FF2B5EF4-FFF2-40B4-BE49-F238E27FC236}">
                      <a16:creationId xmlns:a16="http://schemas.microsoft.com/office/drawing/2014/main" id="{2747B05C-F3C7-F941-8065-D6FB64E7D1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506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2" name="Freeform 62">
                  <a:extLst>
                    <a:ext uri="{FF2B5EF4-FFF2-40B4-BE49-F238E27FC236}">
                      <a16:creationId xmlns:a16="http://schemas.microsoft.com/office/drawing/2014/main" id="{0C1DE057-BDBD-DD47-8868-8F6F55DADA3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678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253" name="Group 63">
                  <a:extLst>
                    <a:ext uri="{FF2B5EF4-FFF2-40B4-BE49-F238E27FC236}">
                      <a16:creationId xmlns:a16="http://schemas.microsoft.com/office/drawing/2014/main" id="{88E0FC3E-709C-FA42-8002-36C3B58600A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794"/>
                  <a:ext cx="230" cy="115"/>
                  <a:chOff x="576" y="2218"/>
                  <a:chExt cx="230" cy="230"/>
                </a:xfrm>
              </p:grpSpPr>
              <p:sp>
                <p:nvSpPr>
                  <p:cNvPr id="264" name="Freeform 64">
                    <a:extLst>
                      <a:ext uri="{FF2B5EF4-FFF2-40B4-BE49-F238E27FC236}">
                        <a16:creationId xmlns:a16="http://schemas.microsoft.com/office/drawing/2014/main" id="{F028C903-6097-D743-9343-0E407638479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65" name="Freeform 65">
                    <a:extLst>
                      <a:ext uri="{FF2B5EF4-FFF2-40B4-BE49-F238E27FC236}">
                        <a16:creationId xmlns:a16="http://schemas.microsoft.com/office/drawing/2014/main" id="{00568BBC-733F-EC46-A90C-68543A459CE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54" name="Group 66">
                  <a:extLst>
                    <a:ext uri="{FF2B5EF4-FFF2-40B4-BE49-F238E27FC236}">
                      <a16:creationId xmlns:a16="http://schemas.microsoft.com/office/drawing/2014/main" id="{530A6C25-5E96-8040-8A76-90C5431E0C6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967"/>
                  <a:ext cx="230" cy="115"/>
                  <a:chOff x="576" y="2218"/>
                  <a:chExt cx="230" cy="230"/>
                </a:xfrm>
              </p:grpSpPr>
              <p:sp>
                <p:nvSpPr>
                  <p:cNvPr id="262" name="Freeform 67">
                    <a:extLst>
                      <a:ext uri="{FF2B5EF4-FFF2-40B4-BE49-F238E27FC236}">
                        <a16:creationId xmlns:a16="http://schemas.microsoft.com/office/drawing/2014/main" id="{0C02D628-3708-6849-8EBC-41204CEF3C6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63" name="Freeform 68">
                    <a:extLst>
                      <a:ext uri="{FF2B5EF4-FFF2-40B4-BE49-F238E27FC236}">
                        <a16:creationId xmlns:a16="http://schemas.microsoft.com/office/drawing/2014/main" id="{081D973F-4918-2143-9C82-07435FD9193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255" name="Freeform 69">
                  <a:extLst>
                    <a:ext uri="{FF2B5EF4-FFF2-40B4-BE49-F238E27FC236}">
                      <a16:creationId xmlns:a16="http://schemas.microsoft.com/office/drawing/2014/main" id="{71C8BC54-4C38-F546-A3ED-D81ECFFA5AB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851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256" name="Group 70">
                  <a:extLst>
                    <a:ext uri="{FF2B5EF4-FFF2-40B4-BE49-F238E27FC236}">
                      <a16:creationId xmlns:a16="http://schemas.microsoft.com/office/drawing/2014/main" id="{834A609E-40FD-E545-87D2-E0BC3E9B1B1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76" y="2160"/>
                  <a:ext cx="135" cy="345"/>
                  <a:chOff x="576" y="2160"/>
                  <a:chExt cx="135" cy="345"/>
                </a:xfrm>
              </p:grpSpPr>
              <p:sp>
                <p:nvSpPr>
                  <p:cNvPr id="260" name="Freeform 71">
                    <a:extLst>
                      <a:ext uri="{FF2B5EF4-FFF2-40B4-BE49-F238E27FC236}">
                        <a16:creationId xmlns:a16="http://schemas.microsoft.com/office/drawing/2014/main" id="{119F6F48-2F93-7949-94C7-EAC1A36D706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61" name="Line 72">
                    <a:extLst>
                      <a:ext uri="{FF2B5EF4-FFF2-40B4-BE49-F238E27FC236}">
                        <a16:creationId xmlns:a16="http://schemas.microsoft.com/office/drawing/2014/main" id="{9910C89B-ECBF-6340-9639-1BC4CCC315D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57" name="Group 73">
                  <a:extLst>
                    <a:ext uri="{FF2B5EF4-FFF2-40B4-BE49-F238E27FC236}">
                      <a16:creationId xmlns:a16="http://schemas.microsoft.com/office/drawing/2014/main" id="{85067352-E6BE-C348-B9FB-34DB39B711A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V="1">
                  <a:off x="576" y="3024"/>
                  <a:ext cx="135" cy="345"/>
                  <a:chOff x="576" y="2160"/>
                  <a:chExt cx="135" cy="345"/>
                </a:xfrm>
              </p:grpSpPr>
              <p:sp>
                <p:nvSpPr>
                  <p:cNvPr id="258" name="Freeform 74">
                    <a:extLst>
                      <a:ext uri="{FF2B5EF4-FFF2-40B4-BE49-F238E27FC236}">
                        <a16:creationId xmlns:a16="http://schemas.microsoft.com/office/drawing/2014/main" id="{E627DB3B-DB14-B641-8AA2-36CAD4CF09F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59" name="Line 75">
                    <a:extLst>
                      <a:ext uri="{FF2B5EF4-FFF2-40B4-BE49-F238E27FC236}">
                        <a16:creationId xmlns:a16="http://schemas.microsoft.com/office/drawing/2014/main" id="{73CEDD87-A79D-5A4A-AEFE-28DC15EA94C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246" name="Freeform 337">
                <a:extLst>
                  <a:ext uri="{FF2B5EF4-FFF2-40B4-BE49-F238E27FC236}">
                    <a16:creationId xmlns:a16="http://schemas.microsoft.com/office/drawing/2014/main" id="{18A317B4-BEB5-6E4B-803E-5D1BDD18B4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8" y="1757"/>
                <a:ext cx="116" cy="518"/>
              </a:xfrm>
              <a:custGeom>
                <a:avLst/>
                <a:gdLst>
                  <a:gd name="T0" fmla="*/ 58 w 116"/>
                  <a:gd name="T1" fmla="*/ 0 h 518"/>
                  <a:gd name="T2" fmla="*/ 0 w 116"/>
                  <a:gd name="T3" fmla="*/ 230 h 518"/>
                  <a:gd name="T4" fmla="*/ 58 w 116"/>
                  <a:gd name="T5" fmla="*/ 518 h 518"/>
                  <a:gd name="T6" fmla="*/ 116 w 116"/>
                  <a:gd name="T7" fmla="*/ 230 h 518"/>
                  <a:gd name="T8" fmla="*/ 58 w 116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6"/>
                  <a:gd name="T16" fmla="*/ 0 h 518"/>
                  <a:gd name="T17" fmla="*/ 116 w 116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6" h="518">
                    <a:moveTo>
                      <a:pt x="58" y="0"/>
                    </a:moveTo>
                    <a:lnTo>
                      <a:pt x="0" y="230"/>
                    </a:lnTo>
                    <a:lnTo>
                      <a:pt x="58" y="518"/>
                    </a:lnTo>
                    <a:lnTo>
                      <a:pt x="116" y="230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21" name="Group 338">
              <a:extLst>
                <a:ext uri="{FF2B5EF4-FFF2-40B4-BE49-F238E27FC236}">
                  <a16:creationId xmlns:a16="http://schemas.microsoft.com/office/drawing/2014/main" id="{A8580E22-F9AE-0A42-B0F3-7685A954B9E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841630" y="4825026"/>
              <a:ext cx="176432" cy="538104"/>
              <a:chOff x="3398" y="1757"/>
              <a:chExt cx="128" cy="518"/>
            </a:xfrm>
          </p:grpSpPr>
          <p:grpSp>
            <p:nvGrpSpPr>
              <p:cNvPr id="322" name="Group 54">
                <a:extLst>
                  <a:ext uri="{FF2B5EF4-FFF2-40B4-BE49-F238E27FC236}">
                    <a16:creationId xmlns:a16="http://schemas.microsoft.com/office/drawing/2014/main" id="{D590C8CC-517D-3945-AEE2-96CD2024745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398" y="1757"/>
                <a:ext cx="128" cy="518"/>
                <a:chOff x="451" y="2160"/>
                <a:chExt cx="298" cy="1209"/>
              </a:xfrm>
            </p:grpSpPr>
            <p:grpSp>
              <p:nvGrpSpPr>
                <p:cNvPr id="324" name="Group 55">
                  <a:extLst>
                    <a:ext uri="{FF2B5EF4-FFF2-40B4-BE49-F238E27FC236}">
                      <a16:creationId xmlns:a16="http://schemas.microsoft.com/office/drawing/2014/main" id="{2C1C3269-CE7E-F349-9D64-0B2CA9267D5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621"/>
                  <a:ext cx="230" cy="115"/>
                  <a:chOff x="576" y="2218"/>
                  <a:chExt cx="230" cy="230"/>
                </a:xfrm>
              </p:grpSpPr>
              <p:sp>
                <p:nvSpPr>
                  <p:cNvPr id="343" name="Freeform 56">
                    <a:extLst>
                      <a:ext uri="{FF2B5EF4-FFF2-40B4-BE49-F238E27FC236}">
                        <a16:creationId xmlns:a16="http://schemas.microsoft.com/office/drawing/2014/main" id="{EA7D2ECC-3EAC-2D48-B36B-9BF1A3A5064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44" name="Freeform 57">
                    <a:extLst>
                      <a:ext uri="{FF2B5EF4-FFF2-40B4-BE49-F238E27FC236}">
                        <a16:creationId xmlns:a16="http://schemas.microsoft.com/office/drawing/2014/main" id="{BEBA0069-DA4B-5943-A864-0519D815D04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25" name="Group 58">
                  <a:extLst>
                    <a:ext uri="{FF2B5EF4-FFF2-40B4-BE49-F238E27FC236}">
                      <a16:creationId xmlns:a16="http://schemas.microsoft.com/office/drawing/2014/main" id="{6D2628EB-3A4E-A045-9767-AB9BD862E44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448"/>
                  <a:ext cx="230" cy="115"/>
                  <a:chOff x="576" y="2218"/>
                  <a:chExt cx="230" cy="230"/>
                </a:xfrm>
              </p:grpSpPr>
              <p:sp>
                <p:nvSpPr>
                  <p:cNvPr id="341" name="Freeform 59">
                    <a:extLst>
                      <a:ext uri="{FF2B5EF4-FFF2-40B4-BE49-F238E27FC236}">
                        <a16:creationId xmlns:a16="http://schemas.microsoft.com/office/drawing/2014/main" id="{56B95D41-9A5B-434C-A066-8108550909D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42" name="Freeform 60">
                    <a:extLst>
                      <a:ext uri="{FF2B5EF4-FFF2-40B4-BE49-F238E27FC236}">
                        <a16:creationId xmlns:a16="http://schemas.microsoft.com/office/drawing/2014/main" id="{DC16F912-97CC-9F47-B594-4CF4B6F0526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326" name="Freeform 61">
                  <a:extLst>
                    <a:ext uri="{FF2B5EF4-FFF2-40B4-BE49-F238E27FC236}">
                      <a16:creationId xmlns:a16="http://schemas.microsoft.com/office/drawing/2014/main" id="{1763B44B-A6FF-BA43-8600-F1B69A896A7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506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27" name="Freeform 62">
                  <a:extLst>
                    <a:ext uri="{FF2B5EF4-FFF2-40B4-BE49-F238E27FC236}">
                      <a16:creationId xmlns:a16="http://schemas.microsoft.com/office/drawing/2014/main" id="{2FE1EC92-CF6A-2746-BE33-C6FD7C1D19C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678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328" name="Group 63">
                  <a:extLst>
                    <a:ext uri="{FF2B5EF4-FFF2-40B4-BE49-F238E27FC236}">
                      <a16:creationId xmlns:a16="http://schemas.microsoft.com/office/drawing/2014/main" id="{C8512C6A-52EA-BB4F-B832-B56ED8E789E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794"/>
                  <a:ext cx="230" cy="115"/>
                  <a:chOff x="576" y="2218"/>
                  <a:chExt cx="230" cy="230"/>
                </a:xfrm>
              </p:grpSpPr>
              <p:sp>
                <p:nvSpPr>
                  <p:cNvPr id="339" name="Freeform 64">
                    <a:extLst>
                      <a:ext uri="{FF2B5EF4-FFF2-40B4-BE49-F238E27FC236}">
                        <a16:creationId xmlns:a16="http://schemas.microsoft.com/office/drawing/2014/main" id="{84712379-208F-B242-96D0-92C8B51D883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40" name="Freeform 65">
                    <a:extLst>
                      <a:ext uri="{FF2B5EF4-FFF2-40B4-BE49-F238E27FC236}">
                        <a16:creationId xmlns:a16="http://schemas.microsoft.com/office/drawing/2014/main" id="{712B8FE6-F9DB-C049-9A8C-C8C6EDE9543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29" name="Group 66">
                  <a:extLst>
                    <a:ext uri="{FF2B5EF4-FFF2-40B4-BE49-F238E27FC236}">
                      <a16:creationId xmlns:a16="http://schemas.microsoft.com/office/drawing/2014/main" id="{79606830-4460-0F4A-8554-573D4507E84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967"/>
                  <a:ext cx="230" cy="115"/>
                  <a:chOff x="576" y="2218"/>
                  <a:chExt cx="230" cy="230"/>
                </a:xfrm>
              </p:grpSpPr>
              <p:sp>
                <p:nvSpPr>
                  <p:cNvPr id="337" name="Freeform 67">
                    <a:extLst>
                      <a:ext uri="{FF2B5EF4-FFF2-40B4-BE49-F238E27FC236}">
                        <a16:creationId xmlns:a16="http://schemas.microsoft.com/office/drawing/2014/main" id="{41A31195-CF0E-284F-96D5-FCF98A13C9E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38" name="Freeform 68">
                    <a:extLst>
                      <a:ext uri="{FF2B5EF4-FFF2-40B4-BE49-F238E27FC236}">
                        <a16:creationId xmlns:a16="http://schemas.microsoft.com/office/drawing/2014/main" id="{6CF7F22C-4058-1941-B7F4-CE7550925BE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330" name="Freeform 69">
                  <a:extLst>
                    <a:ext uri="{FF2B5EF4-FFF2-40B4-BE49-F238E27FC236}">
                      <a16:creationId xmlns:a16="http://schemas.microsoft.com/office/drawing/2014/main" id="{66BED975-FDF6-BB40-A714-82EB3EA4630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851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331" name="Group 70">
                  <a:extLst>
                    <a:ext uri="{FF2B5EF4-FFF2-40B4-BE49-F238E27FC236}">
                      <a16:creationId xmlns:a16="http://schemas.microsoft.com/office/drawing/2014/main" id="{9E9F428C-7075-8940-B378-66F732E069B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76" y="2160"/>
                  <a:ext cx="135" cy="345"/>
                  <a:chOff x="576" y="2160"/>
                  <a:chExt cx="135" cy="345"/>
                </a:xfrm>
              </p:grpSpPr>
              <p:sp>
                <p:nvSpPr>
                  <p:cNvPr id="335" name="Freeform 71">
                    <a:extLst>
                      <a:ext uri="{FF2B5EF4-FFF2-40B4-BE49-F238E27FC236}">
                        <a16:creationId xmlns:a16="http://schemas.microsoft.com/office/drawing/2014/main" id="{87B25F96-6967-DF41-8652-D825C2F231F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36" name="Line 72">
                    <a:extLst>
                      <a:ext uri="{FF2B5EF4-FFF2-40B4-BE49-F238E27FC236}">
                        <a16:creationId xmlns:a16="http://schemas.microsoft.com/office/drawing/2014/main" id="{0A2C523E-90C0-0343-B7EE-B68E8C58A511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32" name="Group 73">
                  <a:extLst>
                    <a:ext uri="{FF2B5EF4-FFF2-40B4-BE49-F238E27FC236}">
                      <a16:creationId xmlns:a16="http://schemas.microsoft.com/office/drawing/2014/main" id="{0E0C855B-8DBC-D344-8F81-0C9989469A3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V="1">
                  <a:off x="576" y="3024"/>
                  <a:ext cx="135" cy="345"/>
                  <a:chOff x="576" y="2160"/>
                  <a:chExt cx="135" cy="345"/>
                </a:xfrm>
              </p:grpSpPr>
              <p:sp>
                <p:nvSpPr>
                  <p:cNvPr id="333" name="Freeform 74">
                    <a:extLst>
                      <a:ext uri="{FF2B5EF4-FFF2-40B4-BE49-F238E27FC236}">
                        <a16:creationId xmlns:a16="http://schemas.microsoft.com/office/drawing/2014/main" id="{301545AF-8E10-A046-A8BE-3B8C15F7105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34" name="Line 75">
                    <a:extLst>
                      <a:ext uri="{FF2B5EF4-FFF2-40B4-BE49-F238E27FC236}">
                        <a16:creationId xmlns:a16="http://schemas.microsoft.com/office/drawing/2014/main" id="{384ADF5D-6D15-6947-84CD-09F55F9A670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323" name="Freeform 337">
                <a:extLst>
                  <a:ext uri="{FF2B5EF4-FFF2-40B4-BE49-F238E27FC236}">
                    <a16:creationId xmlns:a16="http://schemas.microsoft.com/office/drawing/2014/main" id="{01B95A7D-585C-174C-B0E4-651B3B0AFB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8" y="1757"/>
                <a:ext cx="116" cy="518"/>
              </a:xfrm>
              <a:custGeom>
                <a:avLst/>
                <a:gdLst>
                  <a:gd name="T0" fmla="*/ 58 w 116"/>
                  <a:gd name="T1" fmla="*/ 0 h 518"/>
                  <a:gd name="T2" fmla="*/ 0 w 116"/>
                  <a:gd name="T3" fmla="*/ 230 h 518"/>
                  <a:gd name="T4" fmla="*/ 58 w 116"/>
                  <a:gd name="T5" fmla="*/ 518 h 518"/>
                  <a:gd name="T6" fmla="*/ 116 w 116"/>
                  <a:gd name="T7" fmla="*/ 230 h 518"/>
                  <a:gd name="T8" fmla="*/ 58 w 116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6"/>
                  <a:gd name="T16" fmla="*/ 0 h 518"/>
                  <a:gd name="T17" fmla="*/ 116 w 116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6" h="518">
                    <a:moveTo>
                      <a:pt x="58" y="0"/>
                    </a:moveTo>
                    <a:lnTo>
                      <a:pt x="0" y="230"/>
                    </a:lnTo>
                    <a:lnTo>
                      <a:pt x="58" y="518"/>
                    </a:lnTo>
                    <a:lnTo>
                      <a:pt x="116" y="230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B244269-41B9-7243-8DA6-A54219B28F0E}"/>
              </a:ext>
            </a:extLst>
          </p:cNvPr>
          <p:cNvGrpSpPr/>
          <p:nvPr/>
        </p:nvGrpSpPr>
        <p:grpSpPr>
          <a:xfrm>
            <a:off x="10440244" y="2608035"/>
            <a:ext cx="1573481" cy="1801430"/>
            <a:chOff x="10299560" y="1783843"/>
            <a:chExt cx="1573481" cy="1801430"/>
          </a:xfrm>
        </p:grpSpPr>
        <p:sp>
          <p:nvSpPr>
            <p:cNvPr id="6" name="Freeform 12">
              <a:extLst>
                <a:ext uri="{FF2B5EF4-FFF2-40B4-BE49-F238E27FC236}">
                  <a16:creationId xmlns:a16="http://schemas.microsoft.com/office/drawing/2014/main" id="{13743C50-A3C3-5D4E-AF96-4D0E161AC12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967008" y="2149760"/>
              <a:ext cx="134037" cy="558689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Freeform 12">
              <a:extLst>
                <a:ext uri="{FF2B5EF4-FFF2-40B4-BE49-F238E27FC236}">
                  <a16:creationId xmlns:a16="http://schemas.microsoft.com/office/drawing/2014/main" id="{F70ADF49-5892-6940-8C74-B834973EFC38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964193" y="2681989"/>
              <a:ext cx="134037" cy="558689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8" name="Group 13">
              <a:extLst>
                <a:ext uri="{FF2B5EF4-FFF2-40B4-BE49-F238E27FC236}">
                  <a16:creationId xmlns:a16="http://schemas.microsoft.com/office/drawing/2014/main" id="{E3A98E8F-0A3D-6D45-958E-266B5B1E52E1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939805" y="2073560"/>
              <a:ext cx="182814" cy="152400"/>
              <a:chOff x="1344" y="2064"/>
              <a:chExt cx="192" cy="192"/>
            </a:xfrm>
          </p:grpSpPr>
          <p:sp>
            <p:nvSpPr>
              <p:cNvPr id="9" name="Oval 14">
                <a:extLst>
                  <a:ext uri="{FF2B5EF4-FFF2-40B4-BE49-F238E27FC236}">
                    <a16:creationId xmlns:a16="http://schemas.microsoft.com/office/drawing/2014/main" id="{17AC0CC0-4624-6444-98D0-70FCEF8FBB5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0" name="Rectangle 15">
                <a:extLst>
                  <a:ext uri="{FF2B5EF4-FFF2-40B4-BE49-F238E27FC236}">
                    <a16:creationId xmlns:a16="http://schemas.microsoft.com/office/drawing/2014/main" id="{90E199EB-4E72-F648-B588-0F60E671617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1" name="Group 13">
              <a:extLst>
                <a:ext uri="{FF2B5EF4-FFF2-40B4-BE49-F238E27FC236}">
                  <a16:creationId xmlns:a16="http://schemas.microsoft.com/office/drawing/2014/main" id="{F9F44F86-7652-F947-98C2-AB1BB781859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936988" y="2619857"/>
              <a:ext cx="182814" cy="152400"/>
              <a:chOff x="1344" y="2064"/>
              <a:chExt cx="192" cy="192"/>
            </a:xfrm>
          </p:grpSpPr>
          <p:sp>
            <p:nvSpPr>
              <p:cNvPr id="12" name="Oval 14">
                <a:extLst>
                  <a:ext uri="{FF2B5EF4-FFF2-40B4-BE49-F238E27FC236}">
                    <a16:creationId xmlns:a16="http://schemas.microsoft.com/office/drawing/2014/main" id="{110C5F0D-9330-F844-924C-3026CAB1B17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3" name="Rectangle 15">
                <a:extLst>
                  <a:ext uri="{FF2B5EF4-FFF2-40B4-BE49-F238E27FC236}">
                    <a16:creationId xmlns:a16="http://schemas.microsoft.com/office/drawing/2014/main" id="{A0BF6635-6CD4-2E4B-BCE6-B42D7B80CAB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2CCEE7E-7406-D140-AECB-BA1A9BC02DA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936988" y="3140359"/>
              <a:ext cx="182814" cy="152400"/>
              <a:chOff x="1344" y="2064"/>
              <a:chExt cx="192" cy="192"/>
            </a:xfrm>
          </p:grpSpPr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B64F40A2-ED0F-FB45-90C8-96A0A9C6B80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262AFF42-FA48-F041-99EE-A8FDA85C967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85A3B7E-DC23-6F4D-BDED-6F86FE187756}"/>
                </a:ext>
              </a:extLst>
            </p:cNvPr>
            <p:cNvSpPr txBox="1"/>
            <p:nvPr/>
          </p:nvSpPr>
          <p:spPr>
            <a:xfrm>
              <a:off x="10563468" y="2294650"/>
              <a:ext cx="4339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704522B-3475-A945-AD35-AA412CE79D47}"/>
                </a:ext>
              </a:extLst>
            </p:cNvPr>
            <p:cNvSpPr txBox="1"/>
            <p:nvPr/>
          </p:nvSpPr>
          <p:spPr>
            <a:xfrm>
              <a:off x="10563468" y="2818601"/>
              <a:ext cx="4339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2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CF10042-4248-924D-91F8-D50D8E796BE2}"/>
                </a:ext>
              </a:extLst>
            </p:cNvPr>
            <p:cNvSpPr txBox="1"/>
            <p:nvPr/>
          </p:nvSpPr>
          <p:spPr>
            <a:xfrm>
              <a:off x="10760285" y="3277496"/>
              <a:ext cx="63118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V=0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2F849E2-E1F6-F547-AB63-47EF3D45D6B5}"/>
                </a:ext>
              </a:extLst>
            </p:cNvPr>
            <p:cNvSpPr txBox="1"/>
            <p:nvPr/>
          </p:nvSpPr>
          <p:spPr>
            <a:xfrm>
              <a:off x="10786201" y="1783843"/>
              <a:ext cx="4339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F89F8E5-CD0B-CB4E-B091-8DD8CF32745D}"/>
                </a:ext>
              </a:extLst>
            </p:cNvPr>
            <p:cNvSpPr txBox="1"/>
            <p:nvPr/>
          </p:nvSpPr>
          <p:spPr>
            <a:xfrm>
              <a:off x="11439109" y="2589985"/>
              <a:ext cx="4339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E280F986-055B-4747-A9FE-0EFBFFB712AB}"/>
                </a:ext>
              </a:extLst>
            </p:cNvPr>
            <p:cNvCxnSpPr>
              <a:cxnSpLocks/>
            </p:cNvCxnSpPr>
            <p:nvPr/>
          </p:nvCxnSpPr>
          <p:spPr>
            <a:xfrm>
              <a:off x="11220134" y="2228075"/>
              <a:ext cx="0" cy="31979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37CBF9C1-AB17-BC4C-A85B-05E2B9773C89}"/>
                </a:ext>
              </a:extLst>
            </p:cNvPr>
            <p:cNvCxnSpPr>
              <a:cxnSpLocks/>
            </p:cNvCxnSpPr>
            <p:nvPr/>
          </p:nvCxnSpPr>
          <p:spPr>
            <a:xfrm>
              <a:off x="11222143" y="2842700"/>
              <a:ext cx="0" cy="31979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CC1A63B-7131-A848-B93A-E62E40FF07B3}"/>
                </a:ext>
              </a:extLst>
            </p:cNvPr>
            <p:cNvSpPr txBox="1"/>
            <p:nvPr/>
          </p:nvSpPr>
          <p:spPr>
            <a:xfrm>
              <a:off x="11226685" y="2224600"/>
              <a:ext cx="4339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0C4CDD6-DEA3-BF42-9304-CA4D1356CD74}"/>
                </a:ext>
              </a:extLst>
            </p:cNvPr>
            <p:cNvSpPr txBox="1"/>
            <p:nvPr/>
          </p:nvSpPr>
          <p:spPr>
            <a:xfrm>
              <a:off x="11181159" y="2795343"/>
              <a:ext cx="4339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343CAAA9-B88E-5049-AA80-0DF485144C0A}"/>
                </a:ext>
              </a:extLst>
            </p:cNvPr>
            <p:cNvCxnSpPr>
              <a:cxnSpLocks/>
            </p:cNvCxnSpPr>
            <p:nvPr/>
          </p:nvCxnSpPr>
          <p:spPr>
            <a:xfrm>
              <a:off x="10584689" y="2187860"/>
              <a:ext cx="0" cy="938518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AAE314D-53B9-3742-B116-1C1E7F05DF69}"/>
                </a:ext>
              </a:extLst>
            </p:cNvPr>
            <p:cNvSpPr txBox="1"/>
            <p:nvPr/>
          </p:nvSpPr>
          <p:spPr>
            <a:xfrm>
              <a:off x="10299560" y="2377000"/>
              <a:ext cx="25930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/>
                <a:t>i</a:t>
              </a:r>
              <a:endParaRPr lang="en-US" sz="1400" baseline="-25000" dirty="0"/>
            </a:p>
          </p:txBody>
        </p: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2D7E0598-319C-FB4C-9937-B3DAAE232B29}"/>
                </a:ext>
              </a:extLst>
            </p:cNvPr>
            <p:cNvCxnSpPr>
              <a:cxnSpLocks/>
            </p:cNvCxnSpPr>
            <p:nvPr/>
          </p:nvCxnSpPr>
          <p:spPr>
            <a:xfrm>
              <a:off x="11019563" y="2697959"/>
              <a:ext cx="323191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1" name="Group 170">
              <a:extLst>
                <a:ext uri="{FF2B5EF4-FFF2-40B4-BE49-F238E27FC236}">
                  <a16:creationId xmlns:a16="http://schemas.microsoft.com/office/drawing/2014/main" id="{BB883484-A9DE-C44A-B77C-F50562BD220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230064" y="2629574"/>
              <a:ext cx="182814" cy="152400"/>
              <a:chOff x="1344" y="2064"/>
              <a:chExt cx="192" cy="192"/>
            </a:xfrm>
          </p:grpSpPr>
          <p:sp>
            <p:nvSpPr>
              <p:cNvPr id="172" name="Oval 171">
                <a:extLst>
                  <a:ext uri="{FF2B5EF4-FFF2-40B4-BE49-F238E27FC236}">
                    <a16:creationId xmlns:a16="http://schemas.microsoft.com/office/drawing/2014/main" id="{76D4CB8D-94A3-D748-8258-92B89BC8D2E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73" name="Rectangle 172">
                <a:extLst>
                  <a:ext uri="{FF2B5EF4-FFF2-40B4-BE49-F238E27FC236}">
                    <a16:creationId xmlns:a16="http://schemas.microsoft.com/office/drawing/2014/main" id="{661A35E7-8DE8-C745-849C-C6B942B2A7E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8" name="Content Placeholder 2">
                <a:extLst>
                  <a:ext uri="{FF2B5EF4-FFF2-40B4-BE49-F238E27FC236}">
                    <a16:creationId xmlns:a16="http://schemas.microsoft.com/office/drawing/2014/main" id="{6CA648CF-4DF6-874A-9C9A-7A42FAAA866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61532" y="1944058"/>
                <a:ext cx="4797956" cy="333132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400"/>
                  </a:spcBef>
                </a:pPr>
                <a:r>
                  <a:rPr lang="en-US" sz="1800" dirty="0"/>
                  <a:t>The circuit on the right, is useful and is called a </a:t>
                </a:r>
                <a:r>
                  <a:rPr lang="en-US" sz="1800" i="1" dirty="0"/>
                  <a:t>voltage divider</a:t>
                </a:r>
                <a:r>
                  <a:rPr lang="en-US" sz="1800" dirty="0"/>
                  <a:t>.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/>
                  <a:t> so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Thus,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=(1+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)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/>
                  <a:t> and so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178" name="Content Placeholder 2">
                <a:extLst>
                  <a:ext uri="{FF2B5EF4-FFF2-40B4-BE49-F238E27FC236}">
                    <a16:creationId xmlns:a16="http://schemas.microsoft.com/office/drawing/2014/main" id="{6CA648CF-4DF6-874A-9C9A-7A42FAAA86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1532" y="1944058"/>
                <a:ext cx="4797956" cy="3331327"/>
              </a:xfrm>
              <a:prstGeom prst="rect">
                <a:avLst/>
              </a:prstGeom>
              <a:blipFill>
                <a:blip r:embed="rId3"/>
                <a:stretch>
                  <a:fillRect l="-794" t="-1901" r="-13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5026760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Color codes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70</a:t>
            </a:fld>
            <a:endParaRPr lang="en-US"/>
          </a:p>
        </p:txBody>
      </p:sp>
      <p:pic>
        <p:nvPicPr>
          <p:cNvPr id="1026" name="Picture 2" descr="Lab I Basic Resistive Circuit Calculations and Measurement - Arpajai  Chaysang">
            <a:extLst>
              <a:ext uri="{FF2B5EF4-FFF2-40B4-BE49-F238E27FC236}">
                <a16:creationId xmlns:a16="http://schemas.microsoft.com/office/drawing/2014/main" id="{2BACFB35-83CF-D14D-94EE-DCA88A3DFA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356591"/>
            <a:ext cx="6150734" cy="4999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5C2C3B8-3234-F84F-B625-B601CEF97D59}"/>
              </a:ext>
            </a:extLst>
          </p:cNvPr>
          <p:cNvSpPr txBox="1"/>
          <p:nvPr/>
        </p:nvSpPr>
        <p:spPr>
          <a:xfrm>
            <a:off x="7908966" y="1365661"/>
            <a:ext cx="36813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Resistors: ohms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Capacitors: </a:t>
            </a:r>
            <a:r>
              <a:rPr lang="en-US" dirty="0" err="1"/>
              <a:t>picoFards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Inductors: </a:t>
            </a:r>
            <a:r>
              <a:rPr lang="en-US" dirty="0" err="1"/>
              <a:t>milliHenries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80633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3600" y="9479"/>
            <a:ext cx="11697448" cy="868362"/>
          </a:xfrm>
        </p:spPr>
        <p:txBody>
          <a:bodyPr anchor="ctr">
            <a:normAutofit/>
          </a:bodyPr>
          <a:lstStyle/>
          <a:p>
            <a:pPr algn="ctr"/>
            <a:r>
              <a:rPr lang="en-US" sz="4400">
                <a:latin typeface="Arial" panose="020B0604020202020204" pitchFamily="34" charset="0"/>
                <a:cs typeface="Arial" panose="020B0604020202020204" pitchFamily="34" charset="0"/>
              </a:rPr>
              <a:t>Kirchhoff</a:t>
            </a:r>
            <a:endParaRPr lang="en-US" sz="4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0143" y="1372181"/>
            <a:ext cx="11582400" cy="711076"/>
          </a:xfrm>
        </p:spPr>
        <p:txBody>
          <a:bodyPr>
            <a:noAutofit/>
          </a:bodyPr>
          <a:lstStyle/>
          <a:p>
            <a:pPr algn="l"/>
            <a:r>
              <a:rPr lang="en-US" sz="2000">
                <a:latin typeface="Arial" charset="0"/>
                <a:ea typeface="Arial" charset="0"/>
                <a:cs typeface="Arial" charset="0"/>
              </a:rPr>
              <a:t>There are two Kirkoff’s laws, one describes voltages the other describes currents.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FA32F8ED-EEB4-4D51-9E8E-3B145D9B9811}" type="slidenum">
              <a:rPr lang="en-US" smtClean="0"/>
              <a:pPr/>
              <a:t>71</a:t>
            </a:fld>
            <a:endParaRPr lang="en-US"/>
          </a:p>
        </p:txBody>
      </p:sp>
      <p:sp>
        <p:nvSpPr>
          <p:cNvPr id="6" name="Shape 168">
            <a:extLst>
              <a:ext uri="{FF2B5EF4-FFF2-40B4-BE49-F238E27FC236}">
                <a16:creationId xmlns:a16="http://schemas.microsoft.com/office/drawing/2014/main" id="{8EEBEBBB-943F-D648-8FD1-5F3DC2FE6270}"/>
              </a:ext>
            </a:extLst>
          </p:cNvPr>
          <p:cNvSpPr/>
          <p:nvPr/>
        </p:nvSpPr>
        <p:spPr>
          <a:xfrm flipV="1">
            <a:off x="564358" y="3434321"/>
            <a:ext cx="1277988" cy="10999"/>
          </a:xfrm>
          <a:prstGeom prst="line">
            <a:avLst/>
          </a:prstGeom>
          <a:ln w="25400">
            <a:solidFill/>
            <a:tailEnd type="triangle" w="lg" len="lg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 lvl="0"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D19EB5A-E896-504D-90C3-2810D4602BC5}"/>
              </a:ext>
            </a:extLst>
          </p:cNvPr>
          <p:cNvSpPr/>
          <p:nvPr/>
        </p:nvSpPr>
        <p:spPr>
          <a:xfrm>
            <a:off x="1842346" y="3331545"/>
            <a:ext cx="302834" cy="272896"/>
          </a:xfrm>
          <a:prstGeom prst="ellipse">
            <a:avLst/>
          </a:prstGeom>
          <a:solidFill>
            <a:schemeClr val="tx1"/>
          </a:solidFill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8" name="Shape 168">
            <a:extLst>
              <a:ext uri="{FF2B5EF4-FFF2-40B4-BE49-F238E27FC236}">
                <a16:creationId xmlns:a16="http://schemas.microsoft.com/office/drawing/2014/main" id="{AB16ED8C-D0DF-8D40-955F-D46F51CF76A1}"/>
              </a:ext>
            </a:extLst>
          </p:cNvPr>
          <p:cNvSpPr/>
          <p:nvPr/>
        </p:nvSpPr>
        <p:spPr>
          <a:xfrm>
            <a:off x="1166984" y="2688562"/>
            <a:ext cx="675362" cy="642983"/>
          </a:xfrm>
          <a:prstGeom prst="line">
            <a:avLst/>
          </a:prstGeom>
          <a:ln w="25400">
            <a:solidFill/>
            <a:tailEnd type="triangle" w="lg" len="lg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 lvl="0"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9" name="Shape 168">
            <a:extLst>
              <a:ext uri="{FF2B5EF4-FFF2-40B4-BE49-F238E27FC236}">
                <a16:creationId xmlns:a16="http://schemas.microsoft.com/office/drawing/2014/main" id="{1DB8C703-F087-5D42-9586-07748796AD01}"/>
              </a:ext>
            </a:extLst>
          </p:cNvPr>
          <p:cNvSpPr/>
          <p:nvPr/>
        </p:nvSpPr>
        <p:spPr>
          <a:xfrm flipV="1">
            <a:off x="1166984" y="3531510"/>
            <a:ext cx="675362" cy="685075"/>
          </a:xfrm>
          <a:prstGeom prst="line">
            <a:avLst/>
          </a:prstGeom>
          <a:ln w="25400">
            <a:solidFill/>
            <a:tailEnd type="triangle" w="lg" len="lg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 lvl="0"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10" name="Shape 168">
            <a:extLst>
              <a:ext uri="{FF2B5EF4-FFF2-40B4-BE49-F238E27FC236}">
                <a16:creationId xmlns:a16="http://schemas.microsoft.com/office/drawing/2014/main" id="{D4B891E2-BDDB-5041-A46F-AB4244960C0A}"/>
              </a:ext>
            </a:extLst>
          </p:cNvPr>
          <p:cNvSpPr/>
          <p:nvPr/>
        </p:nvSpPr>
        <p:spPr>
          <a:xfrm flipH="1">
            <a:off x="2106643" y="2743222"/>
            <a:ext cx="690666" cy="642983"/>
          </a:xfrm>
          <a:prstGeom prst="line">
            <a:avLst/>
          </a:prstGeom>
          <a:ln w="25400">
            <a:solidFill/>
            <a:tailEnd type="triangle" w="lg" len="lg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 lvl="0"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11" name="Shape 168">
            <a:extLst>
              <a:ext uri="{FF2B5EF4-FFF2-40B4-BE49-F238E27FC236}">
                <a16:creationId xmlns:a16="http://schemas.microsoft.com/office/drawing/2014/main" id="{881B66A0-4C57-6743-96B7-25D5067917E2}"/>
              </a:ext>
            </a:extLst>
          </p:cNvPr>
          <p:cNvSpPr/>
          <p:nvPr/>
        </p:nvSpPr>
        <p:spPr>
          <a:xfrm flipH="1" flipV="1">
            <a:off x="2096543" y="3501388"/>
            <a:ext cx="1347889" cy="81788"/>
          </a:xfrm>
          <a:prstGeom prst="line">
            <a:avLst/>
          </a:prstGeom>
          <a:ln w="25400">
            <a:solidFill/>
            <a:tailEnd type="triangle" w="lg" len="lg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 lvl="0"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12" name="Shape 168">
            <a:extLst>
              <a:ext uri="{FF2B5EF4-FFF2-40B4-BE49-F238E27FC236}">
                <a16:creationId xmlns:a16="http://schemas.microsoft.com/office/drawing/2014/main" id="{9D4A967B-1DFD-644F-948B-164EF6D84FD3}"/>
              </a:ext>
            </a:extLst>
          </p:cNvPr>
          <p:cNvSpPr/>
          <p:nvPr/>
        </p:nvSpPr>
        <p:spPr>
          <a:xfrm flipH="1" flipV="1">
            <a:off x="2106643" y="3555829"/>
            <a:ext cx="411065" cy="660756"/>
          </a:xfrm>
          <a:prstGeom prst="line">
            <a:avLst/>
          </a:prstGeom>
          <a:ln w="25400">
            <a:solidFill/>
            <a:tailEnd type="triangle" w="lg" len="lg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 lvl="0"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DD2EBD-8543-E44F-B85E-B63E7039761D}"/>
              </a:ext>
            </a:extLst>
          </p:cNvPr>
          <p:cNvSpPr txBox="1"/>
          <p:nvPr/>
        </p:nvSpPr>
        <p:spPr>
          <a:xfrm>
            <a:off x="823773" y="2422087"/>
            <a:ext cx="918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i</a:t>
            </a:r>
            <a:r>
              <a:rPr lang="en-US" baseline="-25000"/>
              <a:t>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698F669-5E4A-A041-AEA7-DC86FDBFB4E2}"/>
              </a:ext>
            </a:extLst>
          </p:cNvPr>
          <p:cNvSpPr txBox="1"/>
          <p:nvPr/>
        </p:nvSpPr>
        <p:spPr>
          <a:xfrm>
            <a:off x="263600" y="3266305"/>
            <a:ext cx="556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i</a:t>
            </a:r>
            <a:r>
              <a:rPr lang="en-US" baseline="-25000"/>
              <a:t>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800E2D0-3826-F54F-B420-859745F5ED18}"/>
              </a:ext>
            </a:extLst>
          </p:cNvPr>
          <p:cNvSpPr txBox="1"/>
          <p:nvPr/>
        </p:nvSpPr>
        <p:spPr>
          <a:xfrm>
            <a:off x="896264" y="4169446"/>
            <a:ext cx="556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i</a:t>
            </a:r>
            <a:r>
              <a:rPr lang="en-US" baseline="-25000"/>
              <a:t>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BD801C3-A153-8242-BA38-064C9392012F}"/>
              </a:ext>
            </a:extLst>
          </p:cNvPr>
          <p:cNvSpPr txBox="1"/>
          <p:nvPr/>
        </p:nvSpPr>
        <p:spPr>
          <a:xfrm>
            <a:off x="2770487" y="2452790"/>
            <a:ext cx="556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i</a:t>
            </a:r>
            <a:r>
              <a:rPr lang="en-US" baseline="-25000"/>
              <a:t>4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E872BF1-B533-D242-9371-A7F278574FD0}"/>
              </a:ext>
            </a:extLst>
          </p:cNvPr>
          <p:cNvSpPr txBox="1"/>
          <p:nvPr/>
        </p:nvSpPr>
        <p:spPr>
          <a:xfrm>
            <a:off x="3514805" y="3386205"/>
            <a:ext cx="556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i</a:t>
            </a:r>
            <a:r>
              <a:rPr lang="en-US" baseline="-25000"/>
              <a:t>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0BDBA9A-2E2E-4340-B699-2C610805DFE7}"/>
              </a:ext>
            </a:extLst>
          </p:cNvPr>
          <p:cNvSpPr txBox="1"/>
          <p:nvPr/>
        </p:nvSpPr>
        <p:spPr>
          <a:xfrm>
            <a:off x="2549598" y="4216585"/>
            <a:ext cx="556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i</a:t>
            </a:r>
            <a:r>
              <a:rPr lang="en-US" baseline="-25000"/>
              <a:t>6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BD93199-ABE0-D24E-8B64-322BDDED02A7}"/>
              </a:ext>
            </a:extLst>
          </p:cNvPr>
          <p:cNvSpPr/>
          <p:nvPr/>
        </p:nvSpPr>
        <p:spPr>
          <a:xfrm rot="5400000">
            <a:off x="5862617" y="2082037"/>
            <a:ext cx="399535" cy="813515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Shape 168">
            <a:extLst>
              <a:ext uri="{FF2B5EF4-FFF2-40B4-BE49-F238E27FC236}">
                <a16:creationId xmlns:a16="http://schemas.microsoft.com/office/drawing/2014/main" id="{042C4F14-673E-3F4D-B3AF-49970817C1E8}"/>
              </a:ext>
            </a:extLst>
          </p:cNvPr>
          <p:cNvSpPr/>
          <p:nvPr/>
        </p:nvSpPr>
        <p:spPr>
          <a:xfrm flipV="1">
            <a:off x="5099573" y="2481818"/>
            <a:ext cx="556054" cy="0"/>
          </a:xfrm>
          <a:prstGeom prst="line">
            <a:avLst/>
          </a:prstGeom>
          <a:ln w="25400">
            <a:solidFill/>
            <a:tailEnd type="triangle" w="lg" len="lg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 lvl="0"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BD571E6-0279-E84C-BC33-47BF70F590B1}"/>
              </a:ext>
            </a:extLst>
          </p:cNvPr>
          <p:cNvSpPr/>
          <p:nvPr/>
        </p:nvSpPr>
        <p:spPr>
          <a:xfrm rot="5400000">
            <a:off x="7248731" y="2089297"/>
            <a:ext cx="399535" cy="813515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Shape 168">
            <a:extLst>
              <a:ext uri="{FF2B5EF4-FFF2-40B4-BE49-F238E27FC236}">
                <a16:creationId xmlns:a16="http://schemas.microsoft.com/office/drawing/2014/main" id="{E28F14A1-1A78-8E40-B731-4B5C4E818970}"/>
              </a:ext>
            </a:extLst>
          </p:cNvPr>
          <p:cNvSpPr/>
          <p:nvPr/>
        </p:nvSpPr>
        <p:spPr>
          <a:xfrm flipV="1">
            <a:off x="6485689" y="2503592"/>
            <a:ext cx="556054" cy="0"/>
          </a:xfrm>
          <a:prstGeom prst="line">
            <a:avLst/>
          </a:prstGeom>
          <a:ln w="25400">
            <a:solidFill/>
            <a:tailEnd type="triangle" w="lg" len="lg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 lvl="0"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86E4C23-7DDE-9C4D-8F62-D1A8CAC31697}"/>
              </a:ext>
            </a:extLst>
          </p:cNvPr>
          <p:cNvSpPr/>
          <p:nvPr/>
        </p:nvSpPr>
        <p:spPr>
          <a:xfrm rot="5400000">
            <a:off x="8634845" y="2067529"/>
            <a:ext cx="399535" cy="813515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Shape 168">
            <a:extLst>
              <a:ext uri="{FF2B5EF4-FFF2-40B4-BE49-F238E27FC236}">
                <a16:creationId xmlns:a16="http://schemas.microsoft.com/office/drawing/2014/main" id="{1487AFE3-5E49-8847-90AF-4AC582CEB808}"/>
              </a:ext>
            </a:extLst>
          </p:cNvPr>
          <p:cNvSpPr/>
          <p:nvPr/>
        </p:nvSpPr>
        <p:spPr>
          <a:xfrm flipV="1">
            <a:off x="7871803" y="2481824"/>
            <a:ext cx="556054" cy="0"/>
          </a:xfrm>
          <a:prstGeom prst="line">
            <a:avLst/>
          </a:prstGeom>
          <a:ln w="25400">
            <a:solidFill/>
            <a:tailEnd type="triangle" w="lg" len="lg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 lvl="0"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67E7598-4B8D-DD45-B9A3-0703A42C1321}"/>
              </a:ext>
            </a:extLst>
          </p:cNvPr>
          <p:cNvSpPr/>
          <p:nvPr/>
        </p:nvSpPr>
        <p:spPr>
          <a:xfrm>
            <a:off x="8685647" y="3235926"/>
            <a:ext cx="399535" cy="813515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Shape 168">
            <a:extLst>
              <a:ext uri="{FF2B5EF4-FFF2-40B4-BE49-F238E27FC236}">
                <a16:creationId xmlns:a16="http://schemas.microsoft.com/office/drawing/2014/main" id="{25A817C4-D264-B74C-83B5-C58C32CAEAEE}"/>
              </a:ext>
            </a:extLst>
          </p:cNvPr>
          <p:cNvSpPr/>
          <p:nvPr/>
        </p:nvSpPr>
        <p:spPr>
          <a:xfrm>
            <a:off x="8833922" y="2681307"/>
            <a:ext cx="19788" cy="570483"/>
          </a:xfrm>
          <a:prstGeom prst="line">
            <a:avLst/>
          </a:prstGeom>
          <a:ln w="25400">
            <a:solidFill/>
            <a:tailEnd type="triangle" w="lg" len="lg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 lvl="0"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849D06A-BFD3-DD44-8C85-96CBF9018BB2}"/>
              </a:ext>
            </a:extLst>
          </p:cNvPr>
          <p:cNvSpPr/>
          <p:nvPr/>
        </p:nvSpPr>
        <p:spPr>
          <a:xfrm>
            <a:off x="8750963" y="4607526"/>
            <a:ext cx="399535" cy="813515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Shape 168">
            <a:extLst>
              <a:ext uri="{FF2B5EF4-FFF2-40B4-BE49-F238E27FC236}">
                <a16:creationId xmlns:a16="http://schemas.microsoft.com/office/drawing/2014/main" id="{2A8A5CFB-A16F-1241-8E94-54C9FDEB3A0B}"/>
              </a:ext>
            </a:extLst>
          </p:cNvPr>
          <p:cNvSpPr/>
          <p:nvPr/>
        </p:nvSpPr>
        <p:spPr>
          <a:xfrm>
            <a:off x="8899238" y="4052907"/>
            <a:ext cx="19788" cy="570483"/>
          </a:xfrm>
          <a:prstGeom prst="line">
            <a:avLst/>
          </a:prstGeom>
          <a:ln w="25400">
            <a:solidFill/>
            <a:tailEnd type="triangle" w="lg" len="lg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 lvl="0"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29" name="Shape 168">
            <a:extLst>
              <a:ext uri="{FF2B5EF4-FFF2-40B4-BE49-F238E27FC236}">
                <a16:creationId xmlns:a16="http://schemas.microsoft.com/office/drawing/2014/main" id="{7329F0CC-1C73-5E40-8280-0D0B1682C8FC}"/>
              </a:ext>
            </a:extLst>
          </p:cNvPr>
          <p:cNvSpPr/>
          <p:nvPr/>
        </p:nvSpPr>
        <p:spPr>
          <a:xfrm flipH="1" flipV="1">
            <a:off x="5118111" y="4950085"/>
            <a:ext cx="3625629" cy="26949"/>
          </a:xfrm>
          <a:prstGeom prst="line">
            <a:avLst/>
          </a:prstGeom>
          <a:ln w="25400">
            <a:solidFill/>
            <a:tailEnd type="triangle" w="lg" len="lg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 lvl="0"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7B56D93-968E-B642-83D8-B3C7E74848CF}"/>
              </a:ext>
            </a:extLst>
          </p:cNvPr>
          <p:cNvSpPr txBox="1"/>
          <p:nvPr/>
        </p:nvSpPr>
        <p:spPr>
          <a:xfrm>
            <a:off x="5118111" y="2589834"/>
            <a:ext cx="556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V</a:t>
            </a:r>
            <a:r>
              <a:rPr lang="en-US" baseline="-25000"/>
              <a:t>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5B89994-29D1-D342-8457-0F254D8AB8AD}"/>
              </a:ext>
            </a:extLst>
          </p:cNvPr>
          <p:cNvSpPr txBox="1"/>
          <p:nvPr/>
        </p:nvSpPr>
        <p:spPr>
          <a:xfrm>
            <a:off x="6540511" y="2572904"/>
            <a:ext cx="556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V</a:t>
            </a:r>
            <a:r>
              <a:rPr lang="en-US" baseline="-25000"/>
              <a:t>2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3CB6132-2E3A-3346-AF03-555DAF8C9FC0}"/>
              </a:ext>
            </a:extLst>
          </p:cNvPr>
          <p:cNvSpPr txBox="1"/>
          <p:nvPr/>
        </p:nvSpPr>
        <p:spPr>
          <a:xfrm>
            <a:off x="7929043" y="2572905"/>
            <a:ext cx="556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V</a:t>
            </a:r>
            <a:r>
              <a:rPr lang="en-US" baseline="-25000"/>
              <a:t>3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67C50AB-AD1E-FA4E-9427-6C4033EF0F15}"/>
              </a:ext>
            </a:extLst>
          </p:cNvPr>
          <p:cNvSpPr txBox="1"/>
          <p:nvPr/>
        </p:nvSpPr>
        <p:spPr>
          <a:xfrm>
            <a:off x="9039548" y="2811170"/>
            <a:ext cx="556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V</a:t>
            </a:r>
            <a:r>
              <a:rPr lang="en-US" baseline="-25000"/>
              <a:t>4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24B8C65-DF0B-0C47-AC3C-3CB1CC76876C}"/>
              </a:ext>
            </a:extLst>
          </p:cNvPr>
          <p:cNvSpPr txBox="1"/>
          <p:nvPr/>
        </p:nvSpPr>
        <p:spPr>
          <a:xfrm>
            <a:off x="9039551" y="4165836"/>
            <a:ext cx="556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V</a:t>
            </a:r>
            <a:r>
              <a:rPr lang="en-US" baseline="-25000"/>
              <a:t>5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274EC04-4076-114E-AEC5-88AF4DDDB1F3}"/>
              </a:ext>
            </a:extLst>
          </p:cNvPr>
          <p:cNvSpPr txBox="1"/>
          <p:nvPr/>
        </p:nvSpPr>
        <p:spPr>
          <a:xfrm>
            <a:off x="5328488" y="4529638"/>
            <a:ext cx="2878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V</a:t>
            </a:r>
            <a:r>
              <a:rPr lang="en-US" baseline="-25000"/>
              <a:t>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2A591DB-81D4-B645-83F8-A7512096CBF5}"/>
              </a:ext>
            </a:extLst>
          </p:cNvPr>
          <p:cNvSpPr txBox="1"/>
          <p:nvPr/>
        </p:nvSpPr>
        <p:spPr>
          <a:xfrm>
            <a:off x="327995" y="5043873"/>
            <a:ext cx="39683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/>
              <a:t>i</a:t>
            </a:r>
            <a:r>
              <a:rPr lang="en-US" sz="2000" baseline="-25000"/>
              <a:t>1 </a:t>
            </a:r>
            <a:r>
              <a:rPr lang="en-US" sz="2000"/>
              <a:t>+ i</a:t>
            </a:r>
            <a:r>
              <a:rPr lang="en-US" sz="2000" baseline="-25000"/>
              <a:t>2</a:t>
            </a:r>
            <a:r>
              <a:rPr lang="en-US" sz="2000"/>
              <a:t> + i</a:t>
            </a:r>
            <a:r>
              <a:rPr lang="en-US" sz="2000" baseline="-25000"/>
              <a:t>3 </a:t>
            </a:r>
            <a:r>
              <a:rPr lang="en-US" sz="2000"/>
              <a:t>+ i</a:t>
            </a:r>
            <a:r>
              <a:rPr lang="en-US" sz="2000" baseline="-25000"/>
              <a:t>4</a:t>
            </a:r>
            <a:r>
              <a:rPr lang="en-US" sz="2000"/>
              <a:t> + i</a:t>
            </a:r>
            <a:r>
              <a:rPr lang="en-US" sz="2000" baseline="-25000"/>
              <a:t>5 </a:t>
            </a:r>
            <a:r>
              <a:rPr lang="en-US" sz="2000"/>
              <a:t>+ i</a:t>
            </a:r>
            <a:r>
              <a:rPr lang="en-US" sz="2000" baseline="-25000"/>
              <a:t>6 </a:t>
            </a:r>
            <a:r>
              <a:rPr lang="en-US" sz="2000"/>
              <a:t>= 0</a:t>
            </a:r>
          </a:p>
          <a:p>
            <a:endParaRPr lang="en-US" baseline="-250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C1B0D87-A2FE-284F-9C0A-472140E88FBE}"/>
              </a:ext>
            </a:extLst>
          </p:cNvPr>
          <p:cNvSpPr txBox="1"/>
          <p:nvPr/>
        </p:nvSpPr>
        <p:spPr>
          <a:xfrm>
            <a:off x="4070859" y="5435812"/>
            <a:ext cx="78901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/>
              <a:t>(V</a:t>
            </a:r>
            <a:r>
              <a:rPr lang="en-US" sz="2000" baseline="-25000"/>
              <a:t>2 </a:t>
            </a:r>
            <a:r>
              <a:rPr lang="en-US" sz="2000"/>
              <a:t>- V</a:t>
            </a:r>
            <a:r>
              <a:rPr lang="en-US" sz="2000" baseline="-25000"/>
              <a:t>1</a:t>
            </a:r>
            <a:r>
              <a:rPr lang="en-US" sz="2000"/>
              <a:t>) + (V</a:t>
            </a:r>
            <a:r>
              <a:rPr lang="en-US" sz="2000" baseline="-25000"/>
              <a:t>3 </a:t>
            </a:r>
            <a:r>
              <a:rPr lang="en-US" sz="2000"/>
              <a:t>– V</a:t>
            </a:r>
            <a:r>
              <a:rPr lang="en-US" sz="2000" baseline="-25000"/>
              <a:t>2</a:t>
            </a:r>
            <a:r>
              <a:rPr lang="en-US" sz="2000"/>
              <a:t>)</a:t>
            </a:r>
            <a:r>
              <a:rPr lang="en-US" sz="2000" baseline="-25000"/>
              <a:t> </a:t>
            </a:r>
            <a:r>
              <a:rPr lang="en-US" sz="2000"/>
              <a:t>+ (V</a:t>
            </a:r>
            <a:r>
              <a:rPr lang="en-US" sz="2000" baseline="-25000"/>
              <a:t>4 </a:t>
            </a:r>
            <a:r>
              <a:rPr lang="en-US" sz="2000"/>
              <a:t>- V</a:t>
            </a:r>
            <a:r>
              <a:rPr lang="en-US" sz="2000" baseline="-25000"/>
              <a:t>3</a:t>
            </a:r>
            <a:r>
              <a:rPr lang="en-US" sz="2000"/>
              <a:t>) + (V</a:t>
            </a:r>
            <a:r>
              <a:rPr lang="en-US" sz="2000" baseline="-25000"/>
              <a:t>5 </a:t>
            </a:r>
            <a:r>
              <a:rPr lang="en-US" sz="2000"/>
              <a:t>– V</a:t>
            </a:r>
            <a:r>
              <a:rPr lang="en-US" sz="2000" baseline="-25000"/>
              <a:t>4</a:t>
            </a:r>
            <a:r>
              <a:rPr lang="en-US" sz="2000"/>
              <a:t>) + (V</a:t>
            </a:r>
            <a:r>
              <a:rPr lang="en-US" sz="2000" baseline="-25000"/>
              <a:t>6 </a:t>
            </a:r>
            <a:r>
              <a:rPr lang="en-US" sz="2000"/>
              <a:t>- V</a:t>
            </a:r>
            <a:r>
              <a:rPr lang="en-US" sz="2000" baseline="-25000"/>
              <a:t>1</a:t>
            </a:r>
            <a:r>
              <a:rPr lang="en-US" sz="2000"/>
              <a:t>) + (V</a:t>
            </a:r>
            <a:r>
              <a:rPr lang="en-US" sz="2000" baseline="-25000"/>
              <a:t>1 </a:t>
            </a:r>
            <a:r>
              <a:rPr lang="en-US" sz="2000"/>
              <a:t>– V</a:t>
            </a:r>
            <a:r>
              <a:rPr lang="en-US" sz="2000" baseline="-25000"/>
              <a:t>6 </a:t>
            </a:r>
            <a:r>
              <a:rPr lang="en-US" sz="2000"/>
              <a:t>)= 0</a:t>
            </a:r>
          </a:p>
          <a:p>
            <a:endParaRPr lang="en-US" baseline="-25000"/>
          </a:p>
        </p:txBody>
      </p:sp>
    </p:spTree>
    <p:extLst>
      <p:ext uri="{BB962C8B-B14F-4D97-AF65-F5344CB8AC3E}">
        <p14:creationId xmlns:p14="http://schemas.microsoft.com/office/powerpoint/2010/main" val="15769399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766" y="60194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Simple circuit analysis with Kirchhoff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358136" y="1141710"/>
                <a:ext cx="6256550" cy="5379670"/>
              </a:xfrm>
            </p:spPr>
            <p:txBody>
              <a:bodyPr>
                <a:normAutofit/>
              </a:bodyPr>
              <a:lstStyle/>
              <a:p>
                <a:pPr>
                  <a:spcBef>
                    <a:spcPts val="400"/>
                  </a:spcBef>
                </a:pPr>
                <a:r>
                  <a:rPr lang="en-US" sz="1800" dirty="0"/>
                  <a:t>RC behavior: charging</a:t>
                </a:r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b>
                        </m:sSub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</m:oMath>
                </a14:m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𝐶</m:t>
                    </m:r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𝐶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en-US" sz="1800" dirty="0"/>
                  <a:t>,</a:t>
                </a:r>
                <a14:m>
                  <m:oMath xmlns:m="http://schemas.openxmlformats.org/officeDocument/2006/math"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   </m:t>
                    </m:r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</a:rPr>
                      <m:t>R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𝐶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sz="1800" dirty="0"/>
                  <a:t>, 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>
                        <a:latin typeface="Cambria Math" panose="02040503050406030204" pitchFamily="18" charset="0"/>
                      </a:rPr>
                      <m:t>R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𝐶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sz="180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:r>
                  <a:rPr lang="en-US" sz="1800" dirty="0"/>
                  <a:t>Solution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num>
                          <m:den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𝑅𝐶</m:t>
                            </m:r>
                          </m:den>
                        </m:f>
                      </m:sup>
                    </m:sSup>
                  </m:oMath>
                </a14:m>
                <a:endParaRPr lang="en-US" sz="1800" dirty="0"/>
              </a:p>
              <a:p>
                <a:pPr marL="457200" lvl="1" indent="0">
                  <a:spcBef>
                    <a:spcPts val="400"/>
                  </a:spcBef>
                  <a:buNone/>
                </a:pPr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:endParaRPr lang="en-US" sz="1800" dirty="0"/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RL behavior: charging</a:t>
                </a:r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180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𝐿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dirty="0"/>
                  <a:t> so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</a:rPr>
                      <m:t>L</m:t>
                    </m:r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:r>
                  <a:rPr lang="en-US" sz="1800" dirty="0"/>
                  <a:t>Solution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num>
                          <m:den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den>
                        </m:f>
                      </m:sup>
                    </m:sSup>
                  </m:oMath>
                </a14:m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:endParaRPr lang="en-US" sz="1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358136" y="1141710"/>
                <a:ext cx="6256550" cy="5379670"/>
              </a:xfrm>
              <a:blipFill>
                <a:blip r:embed="rId2"/>
                <a:stretch>
                  <a:fillRect l="-607" t="-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8</a:t>
            </a:fld>
            <a:endParaRPr lang="en-US"/>
          </a:p>
        </p:txBody>
      </p:sp>
      <p:sp>
        <p:nvSpPr>
          <p:cNvPr id="347" name="TextBox 346">
            <a:extLst>
              <a:ext uri="{FF2B5EF4-FFF2-40B4-BE49-F238E27FC236}">
                <a16:creationId xmlns:a16="http://schemas.microsoft.com/office/drawing/2014/main" id="{2927DB0B-ACC9-FD4A-967F-0E41CA0595F9}"/>
              </a:ext>
            </a:extLst>
          </p:cNvPr>
          <p:cNvSpPr txBox="1"/>
          <p:nvPr/>
        </p:nvSpPr>
        <p:spPr>
          <a:xfrm>
            <a:off x="11516753" y="5343344"/>
            <a:ext cx="5227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</a:t>
            </a:r>
            <a:r>
              <a:rPr lang="en-US" sz="1400" baseline="-25000" dirty="0"/>
              <a:t>2</a:t>
            </a: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8EB387DB-A0BC-5942-B7FB-8398B91943CE}"/>
              </a:ext>
            </a:extLst>
          </p:cNvPr>
          <p:cNvGrpSpPr/>
          <p:nvPr/>
        </p:nvGrpSpPr>
        <p:grpSpPr>
          <a:xfrm>
            <a:off x="315790" y="3881173"/>
            <a:ext cx="2144853" cy="1805923"/>
            <a:chOff x="558580" y="3845193"/>
            <a:chExt cx="1793590" cy="1368780"/>
          </a:xfrm>
        </p:grpSpPr>
        <p:grpSp>
          <p:nvGrpSpPr>
            <p:cNvPr id="116" name="Group 13">
              <a:extLst>
                <a:ext uri="{FF2B5EF4-FFF2-40B4-BE49-F238E27FC236}">
                  <a16:creationId xmlns:a16="http://schemas.microsoft.com/office/drawing/2014/main" id="{F7F2C317-08C4-7F41-9E91-F18D36055837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748928" y="4530185"/>
              <a:ext cx="152400" cy="152400"/>
              <a:chOff x="1344" y="2064"/>
              <a:chExt cx="192" cy="192"/>
            </a:xfrm>
          </p:grpSpPr>
          <p:sp>
            <p:nvSpPr>
              <p:cNvPr id="131" name="Oval 14">
                <a:extLst>
                  <a:ext uri="{FF2B5EF4-FFF2-40B4-BE49-F238E27FC236}">
                    <a16:creationId xmlns:a16="http://schemas.microsoft.com/office/drawing/2014/main" id="{E6DD8F26-E61D-9C42-B3EB-4AC2372D136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32" name="Rectangle 15">
                <a:extLst>
                  <a:ext uri="{FF2B5EF4-FFF2-40B4-BE49-F238E27FC236}">
                    <a16:creationId xmlns:a16="http://schemas.microsoft.com/office/drawing/2014/main" id="{0CDFCB5C-C93D-6545-9AE3-4E82B05F257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43DF3C42-CBFE-B44C-8F55-33E2DECFC9D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748928" y="5061573"/>
              <a:ext cx="152400" cy="152400"/>
              <a:chOff x="1344" y="2064"/>
              <a:chExt cx="192" cy="192"/>
            </a:xfrm>
          </p:grpSpPr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388C3607-BCB6-6A40-ABE7-D207834F717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7DE41E2E-56B3-8F47-8F84-A2857B61388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21109F4C-70A2-7A4D-95E5-2AC6E514FDF6}"/>
                </a:ext>
              </a:extLst>
            </p:cNvPr>
            <p:cNvSpPr txBox="1"/>
            <p:nvPr/>
          </p:nvSpPr>
          <p:spPr>
            <a:xfrm>
              <a:off x="1526393" y="4719263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L</a:t>
              </a:r>
              <a:endParaRPr lang="en-US" sz="1400" baseline="-25000" dirty="0"/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86D330BD-A060-644B-AF50-D97A1CB0E1D1}"/>
                </a:ext>
              </a:extLst>
            </p:cNvPr>
            <p:cNvSpPr txBox="1"/>
            <p:nvPr/>
          </p:nvSpPr>
          <p:spPr>
            <a:xfrm>
              <a:off x="1850252" y="4418606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123" name="Straight Arrow Connector 122">
              <a:extLst>
                <a:ext uri="{FF2B5EF4-FFF2-40B4-BE49-F238E27FC236}">
                  <a16:creationId xmlns:a16="http://schemas.microsoft.com/office/drawing/2014/main" id="{6F68DECF-72B9-B543-8056-11CF5E1B2822}"/>
                </a:ext>
              </a:extLst>
            </p:cNvPr>
            <p:cNvCxnSpPr>
              <a:cxnSpLocks/>
            </p:cNvCxnSpPr>
            <p:nvPr/>
          </p:nvCxnSpPr>
          <p:spPr>
            <a:xfrm>
              <a:off x="1984968" y="4138403"/>
              <a:ext cx="0" cy="31979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5C29ABE7-A147-754F-B574-5FA82C24A497}"/>
                </a:ext>
              </a:extLst>
            </p:cNvPr>
            <p:cNvCxnSpPr>
              <a:cxnSpLocks/>
            </p:cNvCxnSpPr>
            <p:nvPr/>
          </p:nvCxnSpPr>
          <p:spPr>
            <a:xfrm>
              <a:off x="1986643" y="4753028"/>
              <a:ext cx="0" cy="31979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67C06E10-2712-2F4E-9646-72F200C750E0}"/>
                </a:ext>
              </a:extLst>
            </p:cNvPr>
            <p:cNvSpPr txBox="1"/>
            <p:nvPr/>
          </p:nvSpPr>
          <p:spPr>
            <a:xfrm>
              <a:off x="1990429" y="4134928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13AB128C-21F9-864F-960D-E4BBD249564D}"/>
                </a:ext>
              </a:extLst>
            </p:cNvPr>
            <p:cNvSpPr txBox="1"/>
            <p:nvPr/>
          </p:nvSpPr>
          <p:spPr>
            <a:xfrm>
              <a:off x="1952477" y="4705671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2</a:t>
              </a:r>
            </a:p>
          </p:txBody>
        </p:sp>
        <p:grpSp>
          <p:nvGrpSpPr>
            <p:cNvPr id="294" name="Group 338">
              <a:extLst>
                <a:ext uri="{FF2B5EF4-FFF2-40B4-BE49-F238E27FC236}">
                  <a16:creationId xmlns:a16="http://schemas.microsoft.com/office/drawing/2014/main" id="{96F4C8F0-09F1-5B49-AA43-6324F0F2E36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62843" y="4574191"/>
              <a:ext cx="176432" cy="548492"/>
              <a:chOff x="3398" y="1757"/>
              <a:chExt cx="128" cy="528"/>
            </a:xfrm>
          </p:grpSpPr>
          <p:grpSp>
            <p:nvGrpSpPr>
              <p:cNvPr id="295" name="Group 54">
                <a:extLst>
                  <a:ext uri="{FF2B5EF4-FFF2-40B4-BE49-F238E27FC236}">
                    <a16:creationId xmlns:a16="http://schemas.microsoft.com/office/drawing/2014/main" id="{053BE493-4372-914E-A550-CEF38D73B46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398" y="1757"/>
                <a:ext cx="128" cy="528"/>
                <a:chOff x="451" y="2160"/>
                <a:chExt cx="298" cy="1233"/>
              </a:xfrm>
            </p:grpSpPr>
            <p:grpSp>
              <p:nvGrpSpPr>
                <p:cNvPr id="297" name="Group 55">
                  <a:extLst>
                    <a:ext uri="{FF2B5EF4-FFF2-40B4-BE49-F238E27FC236}">
                      <a16:creationId xmlns:a16="http://schemas.microsoft.com/office/drawing/2014/main" id="{113C508B-2613-D646-9EE0-5E99D209CCF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621"/>
                  <a:ext cx="230" cy="115"/>
                  <a:chOff x="576" y="2218"/>
                  <a:chExt cx="230" cy="230"/>
                </a:xfrm>
              </p:grpSpPr>
              <p:sp>
                <p:nvSpPr>
                  <p:cNvPr id="316" name="Freeform 56">
                    <a:extLst>
                      <a:ext uri="{FF2B5EF4-FFF2-40B4-BE49-F238E27FC236}">
                        <a16:creationId xmlns:a16="http://schemas.microsoft.com/office/drawing/2014/main" id="{FC9345A2-41F5-6A43-94A0-70AD894EEFC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17" name="Freeform 57">
                    <a:extLst>
                      <a:ext uri="{FF2B5EF4-FFF2-40B4-BE49-F238E27FC236}">
                        <a16:creationId xmlns:a16="http://schemas.microsoft.com/office/drawing/2014/main" id="{3486E47B-73DC-2649-A010-4258E76B884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98" name="Group 58">
                  <a:extLst>
                    <a:ext uri="{FF2B5EF4-FFF2-40B4-BE49-F238E27FC236}">
                      <a16:creationId xmlns:a16="http://schemas.microsoft.com/office/drawing/2014/main" id="{F81C9C9B-D851-2D4A-8FE9-000423BC05B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448"/>
                  <a:ext cx="230" cy="115"/>
                  <a:chOff x="576" y="2218"/>
                  <a:chExt cx="230" cy="230"/>
                </a:xfrm>
              </p:grpSpPr>
              <p:sp>
                <p:nvSpPr>
                  <p:cNvPr id="314" name="Freeform 59">
                    <a:extLst>
                      <a:ext uri="{FF2B5EF4-FFF2-40B4-BE49-F238E27FC236}">
                        <a16:creationId xmlns:a16="http://schemas.microsoft.com/office/drawing/2014/main" id="{DB583B4D-0EB3-B246-BE25-CA3D3FDC466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15" name="Freeform 60">
                    <a:extLst>
                      <a:ext uri="{FF2B5EF4-FFF2-40B4-BE49-F238E27FC236}">
                        <a16:creationId xmlns:a16="http://schemas.microsoft.com/office/drawing/2014/main" id="{CE25B348-54B6-FB4D-84A5-D1946E9B5B8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299" name="Freeform 61">
                  <a:extLst>
                    <a:ext uri="{FF2B5EF4-FFF2-40B4-BE49-F238E27FC236}">
                      <a16:creationId xmlns:a16="http://schemas.microsoft.com/office/drawing/2014/main" id="{D78CB351-2C98-4E43-ADAE-2175A3FCE5E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506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00" name="Freeform 62">
                  <a:extLst>
                    <a:ext uri="{FF2B5EF4-FFF2-40B4-BE49-F238E27FC236}">
                      <a16:creationId xmlns:a16="http://schemas.microsoft.com/office/drawing/2014/main" id="{4BA06D5C-F713-3743-B17F-3AB3D610E4A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678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301" name="Group 63">
                  <a:extLst>
                    <a:ext uri="{FF2B5EF4-FFF2-40B4-BE49-F238E27FC236}">
                      <a16:creationId xmlns:a16="http://schemas.microsoft.com/office/drawing/2014/main" id="{E40CC33C-6A99-784D-851A-4EEF66026A2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794"/>
                  <a:ext cx="230" cy="115"/>
                  <a:chOff x="576" y="2218"/>
                  <a:chExt cx="230" cy="230"/>
                </a:xfrm>
              </p:grpSpPr>
              <p:sp>
                <p:nvSpPr>
                  <p:cNvPr id="312" name="Freeform 64">
                    <a:extLst>
                      <a:ext uri="{FF2B5EF4-FFF2-40B4-BE49-F238E27FC236}">
                        <a16:creationId xmlns:a16="http://schemas.microsoft.com/office/drawing/2014/main" id="{110807DD-0514-0446-BC95-897A3DD0AAB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13" name="Freeform 65">
                    <a:extLst>
                      <a:ext uri="{FF2B5EF4-FFF2-40B4-BE49-F238E27FC236}">
                        <a16:creationId xmlns:a16="http://schemas.microsoft.com/office/drawing/2014/main" id="{8F7D3B40-9632-084E-A0DF-7829B2AE3AB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02" name="Group 66">
                  <a:extLst>
                    <a:ext uri="{FF2B5EF4-FFF2-40B4-BE49-F238E27FC236}">
                      <a16:creationId xmlns:a16="http://schemas.microsoft.com/office/drawing/2014/main" id="{8C625483-7DCB-AF46-B708-B5892D518D5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967"/>
                  <a:ext cx="230" cy="115"/>
                  <a:chOff x="576" y="2218"/>
                  <a:chExt cx="230" cy="230"/>
                </a:xfrm>
              </p:grpSpPr>
              <p:sp>
                <p:nvSpPr>
                  <p:cNvPr id="310" name="Freeform 67">
                    <a:extLst>
                      <a:ext uri="{FF2B5EF4-FFF2-40B4-BE49-F238E27FC236}">
                        <a16:creationId xmlns:a16="http://schemas.microsoft.com/office/drawing/2014/main" id="{CEC40643-5BE3-0343-8DB1-CA56D19181C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11" name="Freeform 68">
                    <a:extLst>
                      <a:ext uri="{FF2B5EF4-FFF2-40B4-BE49-F238E27FC236}">
                        <a16:creationId xmlns:a16="http://schemas.microsoft.com/office/drawing/2014/main" id="{C0947094-99A7-8F44-82D7-D088CA5FD2F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303" name="Freeform 69">
                  <a:extLst>
                    <a:ext uri="{FF2B5EF4-FFF2-40B4-BE49-F238E27FC236}">
                      <a16:creationId xmlns:a16="http://schemas.microsoft.com/office/drawing/2014/main" id="{1741D236-B282-A649-A638-3EF2DCDF6BD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851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304" name="Group 70">
                  <a:extLst>
                    <a:ext uri="{FF2B5EF4-FFF2-40B4-BE49-F238E27FC236}">
                      <a16:creationId xmlns:a16="http://schemas.microsoft.com/office/drawing/2014/main" id="{903D58BF-228F-2345-9F21-26FE17D6956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76" y="2160"/>
                  <a:ext cx="135" cy="345"/>
                  <a:chOff x="576" y="2160"/>
                  <a:chExt cx="135" cy="345"/>
                </a:xfrm>
              </p:grpSpPr>
              <p:sp>
                <p:nvSpPr>
                  <p:cNvPr id="308" name="Freeform 71">
                    <a:extLst>
                      <a:ext uri="{FF2B5EF4-FFF2-40B4-BE49-F238E27FC236}">
                        <a16:creationId xmlns:a16="http://schemas.microsoft.com/office/drawing/2014/main" id="{A1CE9EA0-D536-524A-B421-80E2548F673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09" name="Line 72">
                    <a:extLst>
                      <a:ext uri="{FF2B5EF4-FFF2-40B4-BE49-F238E27FC236}">
                        <a16:creationId xmlns:a16="http://schemas.microsoft.com/office/drawing/2014/main" id="{7DB52157-9FF3-FF4F-A181-1A98E246E0A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05" name="Group 73">
                  <a:extLst>
                    <a:ext uri="{FF2B5EF4-FFF2-40B4-BE49-F238E27FC236}">
                      <a16:creationId xmlns:a16="http://schemas.microsoft.com/office/drawing/2014/main" id="{35A7882D-C6B8-8F49-9A98-6C0AA72AB18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V="1">
                  <a:off x="576" y="3024"/>
                  <a:ext cx="135" cy="369"/>
                  <a:chOff x="576" y="2136"/>
                  <a:chExt cx="135" cy="369"/>
                </a:xfrm>
              </p:grpSpPr>
              <p:sp>
                <p:nvSpPr>
                  <p:cNvPr id="306" name="Freeform 74">
                    <a:extLst>
                      <a:ext uri="{FF2B5EF4-FFF2-40B4-BE49-F238E27FC236}">
                        <a16:creationId xmlns:a16="http://schemas.microsoft.com/office/drawing/2014/main" id="{AC7EF921-EBA4-8F41-A87B-2ABEB0ED783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07" name="Line 75">
                    <a:extLst>
                      <a:ext uri="{FF2B5EF4-FFF2-40B4-BE49-F238E27FC236}">
                        <a16:creationId xmlns:a16="http://schemas.microsoft.com/office/drawing/2014/main" id="{9FCA737E-D5A4-F845-8259-5154BCEBE3A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36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296" name="Freeform 337">
                <a:extLst>
                  <a:ext uri="{FF2B5EF4-FFF2-40B4-BE49-F238E27FC236}">
                    <a16:creationId xmlns:a16="http://schemas.microsoft.com/office/drawing/2014/main" id="{B69AB3A2-D6C4-D947-B122-47C60391F6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8" y="1757"/>
                <a:ext cx="116" cy="518"/>
              </a:xfrm>
              <a:custGeom>
                <a:avLst/>
                <a:gdLst>
                  <a:gd name="T0" fmla="*/ 58 w 116"/>
                  <a:gd name="T1" fmla="*/ 0 h 518"/>
                  <a:gd name="T2" fmla="*/ 0 w 116"/>
                  <a:gd name="T3" fmla="*/ 230 h 518"/>
                  <a:gd name="T4" fmla="*/ 58 w 116"/>
                  <a:gd name="T5" fmla="*/ 518 h 518"/>
                  <a:gd name="T6" fmla="*/ 116 w 116"/>
                  <a:gd name="T7" fmla="*/ 230 h 518"/>
                  <a:gd name="T8" fmla="*/ 58 w 116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6"/>
                  <a:gd name="T16" fmla="*/ 0 h 518"/>
                  <a:gd name="T17" fmla="*/ 116 w 116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6" h="518">
                    <a:moveTo>
                      <a:pt x="58" y="0"/>
                    </a:moveTo>
                    <a:lnTo>
                      <a:pt x="0" y="230"/>
                    </a:lnTo>
                    <a:lnTo>
                      <a:pt x="58" y="518"/>
                    </a:lnTo>
                    <a:lnTo>
                      <a:pt x="116" y="230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348" name="Freeform 12">
              <a:extLst>
                <a:ext uri="{FF2B5EF4-FFF2-40B4-BE49-F238E27FC236}">
                  <a16:creationId xmlns:a16="http://schemas.microsoft.com/office/drawing/2014/main" id="{A4D8CC6F-55EA-5947-82F8-FA812628734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766436" y="4055782"/>
              <a:ext cx="111738" cy="558689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9" name="TextBox 348">
              <a:extLst>
                <a:ext uri="{FF2B5EF4-FFF2-40B4-BE49-F238E27FC236}">
                  <a16:creationId xmlns:a16="http://schemas.microsoft.com/office/drawing/2014/main" id="{67C9128D-F39A-CB42-BBC2-7AE1280912D7}"/>
                </a:ext>
              </a:extLst>
            </p:cNvPr>
            <p:cNvSpPr txBox="1"/>
            <p:nvPr/>
          </p:nvSpPr>
          <p:spPr>
            <a:xfrm>
              <a:off x="1460175" y="4150429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endParaRPr lang="en-US" sz="1400" baseline="-25000" dirty="0"/>
            </a:p>
          </p:txBody>
        </p:sp>
        <p:grpSp>
          <p:nvGrpSpPr>
            <p:cNvPr id="350" name="Group 349">
              <a:extLst>
                <a:ext uri="{FF2B5EF4-FFF2-40B4-BE49-F238E27FC236}">
                  <a16:creationId xmlns:a16="http://schemas.microsoft.com/office/drawing/2014/main" id="{D2ED561B-EBE9-844E-A514-9B5C7459FC5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752378" y="3956580"/>
              <a:ext cx="152400" cy="152400"/>
              <a:chOff x="1344" y="2064"/>
              <a:chExt cx="192" cy="192"/>
            </a:xfrm>
          </p:grpSpPr>
          <p:sp>
            <p:nvSpPr>
              <p:cNvPr id="351" name="Oval 350">
                <a:extLst>
                  <a:ext uri="{FF2B5EF4-FFF2-40B4-BE49-F238E27FC236}">
                    <a16:creationId xmlns:a16="http://schemas.microsoft.com/office/drawing/2014/main" id="{02A9CB7B-C828-E04F-B361-5F69E67E1F2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352" name="Rectangle 351">
                <a:extLst>
                  <a:ext uri="{FF2B5EF4-FFF2-40B4-BE49-F238E27FC236}">
                    <a16:creationId xmlns:a16="http://schemas.microsoft.com/office/drawing/2014/main" id="{75510714-21E6-EE46-B230-6F5BFF26898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cxnSp>
          <p:nvCxnSpPr>
            <p:cNvPr id="353" name="Straight Connector 352">
              <a:extLst>
                <a:ext uri="{FF2B5EF4-FFF2-40B4-BE49-F238E27FC236}">
                  <a16:creationId xmlns:a16="http://schemas.microsoft.com/office/drawing/2014/main" id="{E6FEBB86-5579-B24D-841B-B537E5359745}"/>
                </a:ext>
              </a:extLst>
            </p:cNvPr>
            <p:cNvCxnSpPr>
              <a:cxnSpLocks/>
            </p:cNvCxnSpPr>
            <p:nvPr/>
          </p:nvCxnSpPr>
          <p:spPr>
            <a:xfrm>
              <a:off x="558580" y="3893140"/>
              <a:ext cx="9217" cy="124207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Connector 353">
              <a:extLst>
                <a:ext uri="{FF2B5EF4-FFF2-40B4-BE49-F238E27FC236}">
                  <a16:creationId xmlns:a16="http://schemas.microsoft.com/office/drawing/2014/main" id="{6D076A90-749A-4947-B19B-C8C7C7AECD18}"/>
                </a:ext>
              </a:extLst>
            </p:cNvPr>
            <p:cNvCxnSpPr>
              <a:cxnSpLocks/>
            </p:cNvCxnSpPr>
            <p:nvPr/>
          </p:nvCxnSpPr>
          <p:spPr>
            <a:xfrm>
              <a:off x="567797" y="5135210"/>
              <a:ext cx="128016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76" name="Group 356">
              <a:extLst>
                <a:ext uri="{FF2B5EF4-FFF2-40B4-BE49-F238E27FC236}">
                  <a16:creationId xmlns:a16="http://schemas.microsoft.com/office/drawing/2014/main" id="{80ADE3EA-716A-234B-966B-8292FAD166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61135" y="4187798"/>
              <a:ext cx="754198" cy="739174"/>
              <a:chOff x="2944" y="3306"/>
              <a:chExt cx="198" cy="524"/>
            </a:xfrm>
          </p:grpSpPr>
          <p:grpSp>
            <p:nvGrpSpPr>
              <p:cNvPr id="377" name="Group 298">
                <a:extLst>
                  <a:ext uri="{FF2B5EF4-FFF2-40B4-BE49-F238E27FC236}">
                    <a16:creationId xmlns:a16="http://schemas.microsoft.com/office/drawing/2014/main" id="{CAFDD028-3D27-E845-9A3C-87488AF01B9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44" y="3306"/>
                <a:ext cx="198" cy="518"/>
                <a:chOff x="3058" y="3370"/>
                <a:chExt cx="198" cy="518"/>
              </a:xfrm>
            </p:grpSpPr>
            <p:grpSp>
              <p:nvGrpSpPr>
                <p:cNvPr id="379" name="Group 294">
                  <a:extLst>
                    <a:ext uri="{FF2B5EF4-FFF2-40B4-BE49-F238E27FC236}">
                      <a16:creationId xmlns:a16="http://schemas.microsoft.com/office/drawing/2014/main" id="{F3B5C90E-A87D-DB40-A9EC-11A4DA3CB7B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083" y="3370"/>
                  <a:ext cx="173" cy="518"/>
                  <a:chOff x="3083" y="3370"/>
                  <a:chExt cx="173" cy="518"/>
                </a:xfrm>
              </p:grpSpPr>
              <p:grpSp>
                <p:nvGrpSpPr>
                  <p:cNvPr id="382" name="Group 292">
                    <a:extLst>
                      <a:ext uri="{FF2B5EF4-FFF2-40B4-BE49-F238E27FC236}">
                        <a16:creationId xmlns:a16="http://schemas.microsoft.com/office/drawing/2014/main" id="{236BAFA1-2640-0341-AA9A-DF164F6CEBA3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083" y="3542"/>
                    <a:ext cx="173" cy="169"/>
                    <a:chOff x="3092" y="3427"/>
                    <a:chExt cx="173" cy="284"/>
                  </a:xfrm>
                </p:grpSpPr>
                <p:grpSp>
                  <p:nvGrpSpPr>
                    <p:cNvPr id="385" name="Group 286">
                      <a:extLst>
                        <a:ext uri="{FF2B5EF4-FFF2-40B4-BE49-F238E27FC236}">
                          <a16:creationId xmlns:a16="http://schemas.microsoft.com/office/drawing/2014/main" id="{251157FC-BC4C-6148-A577-8FD348F895D9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092" y="3427"/>
                      <a:ext cx="173" cy="230"/>
                      <a:chOff x="3168" y="3485"/>
                      <a:chExt cx="173" cy="230"/>
                    </a:xfrm>
                  </p:grpSpPr>
                  <p:sp>
                    <p:nvSpPr>
                      <p:cNvPr id="390" name="Line 283">
                        <a:extLst>
                          <a:ext uri="{FF2B5EF4-FFF2-40B4-BE49-F238E27FC236}">
                            <a16:creationId xmlns:a16="http://schemas.microsoft.com/office/drawing/2014/main" id="{BD0479AF-97D9-8A4B-84C0-ECE92BD0D80A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391" name="Line 284">
                        <a:extLst>
                          <a:ext uri="{FF2B5EF4-FFF2-40B4-BE49-F238E27FC236}">
                            <a16:creationId xmlns:a16="http://schemas.microsoft.com/office/drawing/2014/main" id="{2ABAEBC2-B93F-0344-AC96-C2D1D6D32DAC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392" name="Line 285">
                        <a:extLst>
                          <a:ext uri="{FF2B5EF4-FFF2-40B4-BE49-F238E27FC236}">
                            <a16:creationId xmlns:a16="http://schemas.microsoft.com/office/drawing/2014/main" id="{895AC25F-B857-E043-8A88-9E6EDEB2BDCD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386" name="Group 287">
                      <a:extLst>
                        <a:ext uri="{FF2B5EF4-FFF2-40B4-BE49-F238E27FC236}">
                          <a16:creationId xmlns:a16="http://schemas.microsoft.com/office/drawing/2014/main" id="{F58E293A-6861-C340-83C0-FBB410146ED6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128" y="3481"/>
                      <a:ext cx="91" cy="230"/>
                      <a:chOff x="3168" y="3485"/>
                      <a:chExt cx="173" cy="230"/>
                    </a:xfrm>
                  </p:grpSpPr>
                  <p:sp>
                    <p:nvSpPr>
                      <p:cNvPr id="387" name="Line 288">
                        <a:extLst>
                          <a:ext uri="{FF2B5EF4-FFF2-40B4-BE49-F238E27FC236}">
                            <a16:creationId xmlns:a16="http://schemas.microsoft.com/office/drawing/2014/main" id="{28869B3B-1172-4D46-B552-C35E72ACEE8B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388" name="Line 289">
                        <a:extLst>
                          <a:ext uri="{FF2B5EF4-FFF2-40B4-BE49-F238E27FC236}">
                            <a16:creationId xmlns:a16="http://schemas.microsoft.com/office/drawing/2014/main" id="{1DAEF275-2101-364B-B89C-77967D6C68EB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389" name="Line 290">
                        <a:extLst>
                          <a:ext uri="{FF2B5EF4-FFF2-40B4-BE49-F238E27FC236}">
                            <a16:creationId xmlns:a16="http://schemas.microsoft.com/office/drawing/2014/main" id="{08826B2E-FC58-0B49-9121-73BDB7EE8219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</p:grpSp>
              <p:sp>
                <p:nvSpPr>
                  <p:cNvPr id="383" name="Line 291">
                    <a:extLst>
                      <a:ext uri="{FF2B5EF4-FFF2-40B4-BE49-F238E27FC236}">
                        <a16:creationId xmlns:a16="http://schemas.microsoft.com/office/drawing/2014/main" id="{990490F4-4CBA-234A-9F01-9F89A578A38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715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84" name="Line 293">
                    <a:extLst>
                      <a:ext uri="{FF2B5EF4-FFF2-40B4-BE49-F238E27FC236}">
                        <a16:creationId xmlns:a16="http://schemas.microsoft.com/office/drawing/2014/main" id="{81D0E849-6A59-7948-9A11-2339E9EAF4C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370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380" name="Text Box 296">
                  <a:extLst>
                    <a:ext uri="{FF2B5EF4-FFF2-40B4-BE49-F238E27FC236}">
                      <a16:creationId xmlns:a16="http://schemas.microsoft.com/office/drawing/2014/main" id="{9DBF7839-DF9B-D14B-B362-D745FEF8B53D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58" y="3436"/>
                  <a:ext cx="47" cy="7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800"/>
                    <a:t>+</a:t>
                  </a:r>
                </a:p>
              </p:txBody>
            </p:sp>
            <p:sp>
              <p:nvSpPr>
                <p:cNvPr id="381" name="Text Box 297">
                  <a:extLst>
                    <a:ext uri="{FF2B5EF4-FFF2-40B4-BE49-F238E27FC236}">
                      <a16:creationId xmlns:a16="http://schemas.microsoft.com/office/drawing/2014/main" id="{B021B2A6-448B-464A-8EE1-ABD17408754A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70" y="3680"/>
                  <a:ext cx="45" cy="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1200">
                      <a:latin typeface="Arial" panose="020B0604020202020204" pitchFamily="34" charset="0"/>
                      <a:cs typeface="Arial" panose="020B0604020202020204" pitchFamily="34" charset="0"/>
                    </a:rPr>
                    <a:t>-</a:t>
                  </a:r>
                </a:p>
              </p:txBody>
            </p:sp>
          </p:grpSp>
          <p:sp>
            <p:nvSpPr>
              <p:cNvPr id="378" name="Freeform 355">
                <a:extLst>
                  <a:ext uri="{FF2B5EF4-FFF2-40B4-BE49-F238E27FC236}">
                    <a16:creationId xmlns:a16="http://schemas.microsoft.com/office/drawing/2014/main" id="{BD54A5F4-F8C1-4B4F-91D8-16B2041FD1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95" y="3312"/>
                <a:ext cx="115" cy="518"/>
              </a:xfrm>
              <a:custGeom>
                <a:avLst/>
                <a:gdLst>
                  <a:gd name="T0" fmla="*/ 58 w 115"/>
                  <a:gd name="T1" fmla="*/ 0 h 518"/>
                  <a:gd name="T2" fmla="*/ 0 w 115"/>
                  <a:gd name="T3" fmla="*/ 173 h 518"/>
                  <a:gd name="T4" fmla="*/ 58 w 115"/>
                  <a:gd name="T5" fmla="*/ 518 h 518"/>
                  <a:gd name="T6" fmla="*/ 115 w 115"/>
                  <a:gd name="T7" fmla="*/ 173 h 518"/>
                  <a:gd name="T8" fmla="*/ 58 w 115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5"/>
                  <a:gd name="T16" fmla="*/ 0 h 518"/>
                  <a:gd name="T17" fmla="*/ 115 w 115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5" h="518">
                    <a:moveTo>
                      <a:pt x="58" y="0"/>
                    </a:moveTo>
                    <a:lnTo>
                      <a:pt x="0" y="173"/>
                    </a:lnTo>
                    <a:lnTo>
                      <a:pt x="58" y="518"/>
                    </a:lnTo>
                    <a:lnTo>
                      <a:pt x="115" y="173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393" name="Straight Connector 392">
              <a:extLst>
                <a:ext uri="{FF2B5EF4-FFF2-40B4-BE49-F238E27FC236}">
                  <a16:creationId xmlns:a16="http://schemas.microsoft.com/office/drawing/2014/main" id="{3C6AD464-351D-EE43-A5E6-179149DF9F21}"/>
                </a:ext>
              </a:extLst>
            </p:cNvPr>
            <p:cNvCxnSpPr>
              <a:cxnSpLocks/>
            </p:cNvCxnSpPr>
            <p:nvPr/>
          </p:nvCxnSpPr>
          <p:spPr>
            <a:xfrm>
              <a:off x="1075513" y="4868925"/>
              <a:ext cx="0" cy="26628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4" name="Straight Connector 393">
              <a:extLst>
                <a:ext uri="{FF2B5EF4-FFF2-40B4-BE49-F238E27FC236}">
                  <a16:creationId xmlns:a16="http://schemas.microsoft.com/office/drawing/2014/main" id="{7B32DC95-C7A6-C74F-B542-5A7DA9DCEFC3}"/>
                </a:ext>
              </a:extLst>
            </p:cNvPr>
            <p:cNvCxnSpPr>
              <a:cxnSpLocks/>
            </p:cNvCxnSpPr>
            <p:nvPr/>
          </p:nvCxnSpPr>
          <p:spPr>
            <a:xfrm>
              <a:off x="1074741" y="4123048"/>
              <a:ext cx="0" cy="13939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3" name="TextBox 482">
              <a:extLst>
                <a:ext uri="{FF2B5EF4-FFF2-40B4-BE49-F238E27FC236}">
                  <a16:creationId xmlns:a16="http://schemas.microsoft.com/office/drawing/2014/main" id="{9175F8EF-F390-D247-B3A8-070FEB903313}"/>
                </a:ext>
              </a:extLst>
            </p:cNvPr>
            <p:cNvSpPr txBox="1"/>
            <p:nvPr/>
          </p:nvSpPr>
          <p:spPr>
            <a:xfrm>
              <a:off x="722371" y="3997684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0</a:t>
              </a:r>
            </a:p>
          </p:txBody>
        </p:sp>
        <p:cxnSp>
          <p:nvCxnSpPr>
            <p:cNvPr id="485" name="Straight Connector 484">
              <a:extLst>
                <a:ext uri="{FF2B5EF4-FFF2-40B4-BE49-F238E27FC236}">
                  <a16:creationId xmlns:a16="http://schemas.microsoft.com/office/drawing/2014/main" id="{473957E5-5992-AD4F-A9A5-7DE594749288}"/>
                </a:ext>
              </a:extLst>
            </p:cNvPr>
            <p:cNvCxnSpPr>
              <a:cxnSpLocks/>
            </p:cNvCxnSpPr>
            <p:nvPr/>
          </p:nvCxnSpPr>
          <p:spPr>
            <a:xfrm>
              <a:off x="558580" y="3902011"/>
              <a:ext cx="54864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86" name="Group 316">
              <a:extLst>
                <a:ext uri="{FF2B5EF4-FFF2-40B4-BE49-F238E27FC236}">
                  <a16:creationId xmlns:a16="http://schemas.microsoft.com/office/drawing/2014/main" id="{8E2CA0B1-7F93-6748-A9DF-CE827A7EAB0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66105" y="3845193"/>
              <a:ext cx="754200" cy="338950"/>
              <a:chOff x="570" y="2011"/>
              <a:chExt cx="582" cy="173"/>
            </a:xfrm>
          </p:grpSpPr>
          <p:sp>
            <p:nvSpPr>
              <p:cNvPr id="487" name="Line 314">
                <a:extLst>
                  <a:ext uri="{FF2B5EF4-FFF2-40B4-BE49-F238E27FC236}">
                    <a16:creationId xmlns:a16="http://schemas.microsoft.com/office/drawing/2014/main" id="{1470D872-D8ED-F84A-9CA4-32B3CE66155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979" y="2102"/>
                <a:ext cx="17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488" name="Group 195">
                <a:extLst>
                  <a:ext uri="{FF2B5EF4-FFF2-40B4-BE49-F238E27FC236}">
                    <a16:creationId xmlns:a16="http://schemas.microsoft.com/office/drawing/2014/main" id="{6EB9915F-21E1-6447-87E0-E6980C03DF5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70" y="2011"/>
                <a:ext cx="173" cy="58"/>
                <a:chOff x="427" y="1066"/>
                <a:chExt cx="173" cy="58"/>
              </a:xfrm>
            </p:grpSpPr>
            <p:sp>
              <p:nvSpPr>
                <p:cNvPr id="495" name="Oval 196">
                  <a:extLst>
                    <a:ext uri="{FF2B5EF4-FFF2-40B4-BE49-F238E27FC236}">
                      <a16:creationId xmlns:a16="http://schemas.microsoft.com/office/drawing/2014/main" id="{C97AB58C-6691-B749-AAF4-D9536173DC2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42" y="1066"/>
                  <a:ext cx="58" cy="58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  <p:sp>
              <p:nvSpPr>
                <p:cNvPr id="496" name="Line 197">
                  <a:extLst>
                    <a:ext uri="{FF2B5EF4-FFF2-40B4-BE49-F238E27FC236}">
                      <a16:creationId xmlns:a16="http://schemas.microsoft.com/office/drawing/2014/main" id="{64C58C57-8114-494E-9F3C-9C4601ED19E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427" y="1097"/>
                  <a:ext cx="11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89" name="Line 198">
                <a:extLst>
                  <a:ext uri="{FF2B5EF4-FFF2-40B4-BE49-F238E27FC236}">
                    <a16:creationId xmlns:a16="http://schemas.microsoft.com/office/drawing/2014/main" id="{D80CA0C1-3B5B-6A4B-BE71-83ED37BCBFA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716" y="2102"/>
                <a:ext cx="25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0" name="Oval 199">
                <a:extLst>
                  <a:ext uri="{FF2B5EF4-FFF2-40B4-BE49-F238E27FC236}">
                    <a16:creationId xmlns:a16="http://schemas.microsoft.com/office/drawing/2014/main" id="{666D7EE7-D9BE-0642-AD44-CAA502CED6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6" y="2071"/>
                <a:ext cx="58" cy="58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grpSp>
            <p:nvGrpSpPr>
              <p:cNvPr id="491" name="Group 200">
                <a:extLst>
                  <a:ext uri="{FF2B5EF4-FFF2-40B4-BE49-F238E27FC236}">
                    <a16:creationId xmlns:a16="http://schemas.microsoft.com/office/drawing/2014/main" id="{1D9EC19B-D7D0-D34E-8A5F-2B343216B73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70" y="2126"/>
                <a:ext cx="173" cy="58"/>
                <a:chOff x="430" y="1223"/>
                <a:chExt cx="173" cy="58"/>
              </a:xfrm>
            </p:grpSpPr>
            <p:sp>
              <p:nvSpPr>
                <p:cNvPr id="493" name="Oval 201">
                  <a:extLst>
                    <a:ext uri="{FF2B5EF4-FFF2-40B4-BE49-F238E27FC236}">
                      <a16:creationId xmlns:a16="http://schemas.microsoft.com/office/drawing/2014/main" id="{218883B0-FDCC-1946-8FB5-A139B6F877D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45" y="1223"/>
                  <a:ext cx="58" cy="58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  <p:sp>
              <p:nvSpPr>
                <p:cNvPr id="494" name="Line 202">
                  <a:extLst>
                    <a:ext uri="{FF2B5EF4-FFF2-40B4-BE49-F238E27FC236}">
                      <a16:creationId xmlns:a16="http://schemas.microsoft.com/office/drawing/2014/main" id="{B0121C34-09B3-5746-82DF-91ECA00C109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430" y="1254"/>
                  <a:ext cx="11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92" name="Freeform 315">
                <a:extLst>
                  <a:ext uri="{FF2B5EF4-FFF2-40B4-BE49-F238E27FC236}">
                    <a16:creationId xmlns:a16="http://schemas.microsoft.com/office/drawing/2014/main" id="{CA6E53BD-295E-234F-B511-DE607B7A6F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6" y="2045"/>
                <a:ext cx="576" cy="115"/>
              </a:xfrm>
              <a:custGeom>
                <a:avLst/>
                <a:gdLst>
                  <a:gd name="T0" fmla="*/ 0 w 576"/>
                  <a:gd name="T1" fmla="*/ 0 h 115"/>
                  <a:gd name="T2" fmla="*/ 0 w 576"/>
                  <a:gd name="T3" fmla="*/ 115 h 115"/>
                  <a:gd name="T4" fmla="*/ 576 w 576"/>
                  <a:gd name="T5" fmla="*/ 57 h 115"/>
                  <a:gd name="T6" fmla="*/ 0 w 576"/>
                  <a:gd name="T7" fmla="*/ 0 h 11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576"/>
                  <a:gd name="T13" fmla="*/ 0 h 115"/>
                  <a:gd name="T14" fmla="*/ 576 w 576"/>
                  <a:gd name="T15" fmla="*/ 115 h 11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576" h="115">
                    <a:moveTo>
                      <a:pt x="0" y="0"/>
                    </a:moveTo>
                    <a:lnTo>
                      <a:pt x="0" y="115"/>
                    </a:lnTo>
                    <a:lnTo>
                      <a:pt x="576" y="57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5D5C2BAF-E158-6E48-A511-80407A5DFD02}"/>
              </a:ext>
            </a:extLst>
          </p:cNvPr>
          <p:cNvGrpSpPr/>
          <p:nvPr/>
        </p:nvGrpSpPr>
        <p:grpSpPr>
          <a:xfrm>
            <a:off x="364178" y="1458945"/>
            <a:ext cx="1904333" cy="1693498"/>
            <a:chOff x="631468" y="1585557"/>
            <a:chExt cx="1816830" cy="1361171"/>
          </a:xfrm>
        </p:grpSpPr>
        <p:grpSp>
          <p:nvGrpSpPr>
            <p:cNvPr id="367" name="Group 346">
              <a:extLst>
                <a:ext uri="{FF2B5EF4-FFF2-40B4-BE49-F238E27FC236}">
                  <a16:creationId xmlns:a16="http://schemas.microsoft.com/office/drawing/2014/main" id="{4B13E1CA-515E-7442-9F84-C35954EA2D5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28551" y="2306647"/>
              <a:ext cx="182880" cy="548640"/>
              <a:chOff x="5012" y="1930"/>
              <a:chExt cx="346" cy="576"/>
            </a:xfrm>
          </p:grpSpPr>
          <p:grpSp>
            <p:nvGrpSpPr>
              <p:cNvPr id="370" name="Group 135">
                <a:extLst>
                  <a:ext uri="{FF2B5EF4-FFF2-40B4-BE49-F238E27FC236}">
                    <a16:creationId xmlns:a16="http://schemas.microsoft.com/office/drawing/2014/main" id="{0B81DE03-A225-5F48-A09B-523158CF055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012" y="1930"/>
                <a:ext cx="346" cy="576"/>
                <a:chOff x="2707" y="2736"/>
                <a:chExt cx="346" cy="576"/>
              </a:xfrm>
            </p:grpSpPr>
            <p:sp>
              <p:nvSpPr>
                <p:cNvPr id="372" name="Line 136">
                  <a:extLst>
                    <a:ext uri="{FF2B5EF4-FFF2-40B4-BE49-F238E27FC236}">
                      <a16:creationId xmlns:a16="http://schemas.microsoft.com/office/drawing/2014/main" id="{FAD768CE-FEE6-7548-A735-6DF4C125791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2966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73" name="Line 137">
                  <a:extLst>
                    <a:ext uri="{FF2B5EF4-FFF2-40B4-BE49-F238E27FC236}">
                      <a16:creationId xmlns:a16="http://schemas.microsoft.com/office/drawing/2014/main" id="{17FD4809-A2D7-0541-BC20-097DFB0A7DE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2736"/>
                  <a:ext cx="0" cy="23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74" name="Line 138">
                  <a:extLst>
                    <a:ext uri="{FF2B5EF4-FFF2-40B4-BE49-F238E27FC236}">
                      <a16:creationId xmlns:a16="http://schemas.microsoft.com/office/drawing/2014/main" id="{C5E5E11B-8475-5642-907A-B06BEDA09AC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3024"/>
                  <a:ext cx="0" cy="288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75" name="Line 139">
                  <a:extLst>
                    <a:ext uri="{FF2B5EF4-FFF2-40B4-BE49-F238E27FC236}">
                      <a16:creationId xmlns:a16="http://schemas.microsoft.com/office/drawing/2014/main" id="{FFF97EE6-04FE-9240-A6DF-C4402D86CCE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3024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69" name="Freeform 345">
                <a:extLst>
                  <a:ext uri="{FF2B5EF4-FFF2-40B4-BE49-F238E27FC236}">
                    <a16:creationId xmlns:a16="http://schemas.microsoft.com/office/drawing/2014/main" id="{8E08BADD-B044-2E41-8CDA-6E860C02B7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69" y="1930"/>
                <a:ext cx="212" cy="460"/>
              </a:xfrm>
              <a:custGeom>
                <a:avLst/>
                <a:gdLst>
                  <a:gd name="T0" fmla="*/ 115 w 230"/>
                  <a:gd name="T1" fmla="*/ 0 h 576"/>
                  <a:gd name="T2" fmla="*/ 0 w 230"/>
                  <a:gd name="T3" fmla="*/ 230 h 576"/>
                  <a:gd name="T4" fmla="*/ 115 w 230"/>
                  <a:gd name="T5" fmla="*/ 576 h 576"/>
                  <a:gd name="T6" fmla="*/ 230 w 230"/>
                  <a:gd name="T7" fmla="*/ 230 h 576"/>
                  <a:gd name="T8" fmla="*/ 115 w 230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0"/>
                  <a:gd name="T16" fmla="*/ 0 h 576"/>
                  <a:gd name="T17" fmla="*/ 230 w 230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0" h="576">
                    <a:moveTo>
                      <a:pt x="115" y="0"/>
                    </a:moveTo>
                    <a:lnTo>
                      <a:pt x="0" y="230"/>
                    </a:lnTo>
                    <a:lnTo>
                      <a:pt x="115" y="576"/>
                    </a:lnTo>
                    <a:lnTo>
                      <a:pt x="230" y="230"/>
                    </a:lnTo>
                    <a:lnTo>
                      <a:pt x="115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403" name="Group 13">
              <a:extLst>
                <a:ext uri="{FF2B5EF4-FFF2-40B4-BE49-F238E27FC236}">
                  <a16:creationId xmlns:a16="http://schemas.microsoft.com/office/drawing/2014/main" id="{2627452A-A587-F142-8472-DA6F2C848BE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845056" y="2262940"/>
              <a:ext cx="152400" cy="152400"/>
              <a:chOff x="1344" y="2064"/>
              <a:chExt cx="192" cy="192"/>
            </a:xfrm>
          </p:grpSpPr>
          <p:sp>
            <p:nvSpPr>
              <p:cNvPr id="404" name="Oval 14">
                <a:extLst>
                  <a:ext uri="{FF2B5EF4-FFF2-40B4-BE49-F238E27FC236}">
                    <a16:creationId xmlns:a16="http://schemas.microsoft.com/office/drawing/2014/main" id="{D1980D9C-4BDF-3049-9AA0-64C722ED660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405" name="Rectangle 15">
                <a:extLst>
                  <a:ext uri="{FF2B5EF4-FFF2-40B4-BE49-F238E27FC236}">
                    <a16:creationId xmlns:a16="http://schemas.microsoft.com/office/drawing/2014/main" id="{0B4030A7-51A0-794C-9DB1-722F7017D74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406" name="Group 405">
              <a:extLst>
                <a:ext uri="{FF2B5EF4-FFF2-40B4-BE49-F238E27FC236}">
                  <a16:creationId xmlns:a16="http://schemas.microsoft.com/office/drawing/2014/main" id="{63361C0D-6E7A-284A-9358-3990DFD52A9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845056" y="2794328"/>
              <a:ext cx="152400" cy="152400"/>
              <a:chOff x="1344" y="2064"/>
              <a:chExt cx="192" cy="192"/>
            </a:xfrm>
          </p:grpSpPr>
          <p:sp>
            <p:nvSpPr>
              <p:cNvPr id="407" name="Oval 406">
                <a:extLst>
                  <a:ext uri="{FF2B5EF4-FFF2-40B4-BE49-F238E27FC236}">
                    <a16:creationId xmlns:a16="http://schemas.microsoft.com/office/drawing/2014/main" id="{A2A48AC3-995E-104B-97D1-72FB8567281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408" name="Rectangle 407">
                <a:extLst>
                  <a:ext uri="{FF2B5EF4-FFF2-40B4-BE49-F238E27FC236}">
                    <a16:creationId xmlns:a16="http://schemas.microsoft.com/office/drawing/2014/main" id="{CACE7A32-9E3F-3841-87B1-EA09EFB7AC6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409" name="TextBox 408">
              <a:extLst>
                <a:ext uri="{FF2B5EF4-FFF2-40B4-BE49-F238E27FC236}">
                  <a16:creationId xmlns:a16="http://schemas.microsoft.com/office/drawing/2014/main" id="{4657669B-A022-FC49-A526-336D43966CAB}"/>
                </a:ext>
              </a:extLst>
            </p:cNvPr>
            <p:cNvSpPr txBox="1"/>
            <p:nvPr/>
          </p:nvSpPr>
          <p:spPr>
            <a:xfrm>
              <a:off x="1608453" y="2452018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</a:t>
              </a:r>
            </a:p>
          </p:txBody>
        </p:sp>
        <p:sp>
          <p:nvSpPr>
            <p:cNvPr id="410" name="TextBox 409">
              <a:extLst>
                <a:ext uri="{FF2B5EF4-FFF2-40B4-BE49-F238E27FC236}">
                  <a16:creationId xmlns:a16="http://schemas.microsoft.com/office/drawing/2014/main" id="{2C8F6459-5293-4C4E-BC51-E20353AD995B}"/>
                </a:ext>
              </a:extLst>
            </p:cNvPr>
            <p:cNvSpPr txBox="1"/>
            <p:nvPr/>
          </p:nvSpPr>
          <p:spPr>
            <a:xfrm>
              <a:off x="1959632" y="2177865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411" name="Straight Arrow Connector 410">
              <a:extLst>
                <a:ext uri="{FF2B5EF4-FFF2-40B4-BE49-F238E27FC236}">
                  <a16:creationId xmlns:a16="http://schemas.microsoft.com/office/drawing/2014/main" id="{E3EFE9AC-33E2-6B43-899E-174B15FDBC50}"/>
                </a:ext>
              </a:extLst>
            </p:cNvPr>
            <p:cNvCxnSpPr>
              <a:cxnSpLocks/>
            </p:cNvCxnSpPr>
            <p:nvPr/>
          </p:nvCxnSpPr>
          <p:spPr>
            <a:xfrm>
              <a:off x="2081096" y="1871158"/>
              <a:ext cx="0" cy="31979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2" name="Straight Arrow Connector 411">
              <a:extLst>
                <a:ext uri="{FF2B5EF4-FFF2-40B4-BE49-F238E27FC236}">
                  <a16:creationId xmlns:a16="http://schemas.microsoft.com/office/drawing/2014/main" id="{8C4A9229-0BF7-F447-9A65-17345C4D89D9}"/>
                </a:ext>
              </a:extLst>
            </p:cNvPr>
            <p:cNvCxnSpPr>
              <a:cxnSpLocks/>
            </p:cNvCxnSpPr>
            <p:nvPr/>
          </p:nvCxnSpPr>
          <p:spPr>
            <a:xfrm>
              <a:off x="2082771" y="2485783"/>
              <a:ext cx="0" cy="31979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3" name="TextBox 412">
              <a:extLst>
                <a:ext uri="{FF2B5EF4-FFF2-40B4-BE49-F238E27FC236}">
                  <a16:creationId xmlns:a16="http://schemas.microsoft.com/office/drawing/2014/main" id="{82299BE9-AA86-1844-8664-BC1C34B85B0D}"/>
                </a:ext>
              </a:extLst>
            </p:cNvPr>
            <p:cNvSpPr txBox="1"/>
            <p:nvPr/>
          </p:nvSpPr>
          <p:spPr>
            <a:xfrm>
              <a:off x="2086557" y="1867683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414" name="TextBox 413">
              <a:extLst>
                <a:ext uri="{FF2B5EF4-FFF2-40B4-BE49-F238E27FC236}">
                  <a16:creationId xmlns:a16="http://schemas.microsoft.com/office/drawing/2014/main" id="{C1881B2A-EE99-6947-822D-2C510FD34ECF}"/>
                </a:ext>
              </a:extLst>
            </p:cNvPr>
            <p:cNvSpPr txBox="1"/>
            <p:nvPr/>
          </p:nvSpPr>
          <p:spPr>
            <a:xfrm>
              <a:off x="2048605" y="2438426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2</a:t>
              </a:r>
            </a:p>
          </p:txBody>
        </p:sp>
        <p:sp>
          <p:nvSpPr>
            <p:cNvPr id="439" name="Freeform 12">
              <a:extLst>
                <a:ext uri="{FF2B5EF4-FFF2-40B4-BE49-F238E27FC236}">
                  <a16:creationId xmlns:a16="http://schemas.microsoft.com/office/drawing/2014/main" id="{7DB3F3BD-90E4-624F-BE7D-7B850EA40A7F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862564" y="1788537"/>
              <a:ext cx="111738" cy="558689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0" name="TextBox 439">
              <a:extLst>
                <a:ext uri="{FF2B5EF4-FFF2-40B4-BE49-F238E27FC236}">
                  <a16:creationId xmlns:a16="http://schemas.microsoft.com/office/drawing/2014/main" id="{FD5E377E-58DF-644B-8A8B-93EFF844A1D9}"/>
                </a:ext>
              </a:extLst>
            </p:cNvPr>
            <p:cNvSpPr txBox="1"/>
            <p:nvPr/>
          </p:nvSpPr>
          <p:spPr>
            <a:xfrm>
              <a:off x="1569094" y="1922153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endParaRPr lang="en-US" sz="1400" baseline="-25000" dirty="0"/>
            </a:p>
          </p:txBody>
        </p:sp>
        <p:grpSp>
          <p:nvGrpSpPr>
            <p:cNvPr id="441" name="Group 440">
              <a:extLst>
                <a:ext uri="{FF2B5EF4-FFF2-40B4-BE49-F238E27FC236}">
                  <a16:creationId xmlns:a16="http://schemas.microsoft.com/office/drawing/2014/main" id="{63270F95-634F-DB43-9450-1E3493541274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848506" y="1689335"/>
              <a:ext cx="152400" cy="152400"/>
              <a:chOff x="1344" y="2064"/>
              <a:chExt cx="192" cy="192"/>
            </a:xfrm>
          </p:grpSpPr>
          <p:sp>
            <p:nvSpPr>
              <p:cNvPr id="442" name="Oval 441">
                <a:extLst>
                  <a:ext uri="{FF2B5EF4-FFF2-40B4-BE49-F238E27FC236}">
                    <a16:creationId xmlns:a16="http://schemas.microsoft.com/office/drawing/2014/main" id="{0EE916FC-35F2-2B44-987C-6C717BBA0DB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443" name="Rectangle 442">
                <a:extLst>
                  <a:ext uri="{FF2B5EF4-FFF2-40B4-BE49-F238E27FC236}">
                    <a16:creationId xmlns:a16="http://schemas.microsoft.com/office/drawing/2014/main" id="{29ACF876-92E2-8E4B-8046-037328C89F1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446" name="Group 316">
              <a:extLst>
                <a:ext uri="{FF2B5EF4-FFF2-40B4-BE49-F238E27FC236}">
                  <a16:creationId xmlns:a16="http://schemas.microsoft.com/office/drawing/2014/main" id="{77C6C188-31D7-0C44-9584-F725DA14016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76719" y="1585557"/>
              <a:ext cx="754200" cy="338950"/>
              <a:chOff x="570" y="2011"/>
              <a:chExt cx="582" cy="173"/>
            </a:xfrm>
          </p:grpSpPr>
          <p:sp>
            <p:nvSpPr>
              <p:cNvPr id="447" name="Line 314">
                <a:extLst>
                  <a:ext uri="{FF2B5EF4-FFF2-40B4-BE49-F238E27FC236}">
                    <a16:creationId xmlns:a16="http://schemas.microsoft.com/office/drawing/2014/main" id="{26D4404A-6F12-604C-8D5E-185D68FD32C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979" y="2102"/>
                <a:ext cx="17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448" name="Group 195">
                <a:extLst>
                  <a:ext uri="{FF2B5EF4-FFF2-40B4-BE49-F238E27FC236}">
                    <a16:creationId xmlns:a16="http://schemas.microsoft.com/office/drawing/2014/main" id="{97E596D8-7A1E-A341-BBDA-3A0236E9387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70" y="2011"/>
                <a:ext cx="173" cy="58"/>
                <a:chOff x="427" y="1066"/>
                <a:chExt cx="173" cy="58"/>
              </a:xfrm>
            </p:grpSpPr>
            <p:sp>
              <p:nvSpPr>
                <p:cNvPr id="455" name="Oval 196">
                  <a:extLst>
                    <a:ext uri="{FF2B5EF4-FFF2-40B4-BE49-F238E27FC236}">
                      <a16:creationId xmlns:a16="http://schemas.microsoft.com/office/drawing/2014/main" id="{BB3AB213-6A88-D241-B455-90CFFC95BE9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42" y="1066"/>
                  <a:ext cx="58" cy="58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  <p:sp>
              <p:nvSpPr>
                <p:cNvPr id="456" name="Line 197">
                  <a:extLst>
                    <a:ext uri="{FF2B5EF4-FFF2-40B4-BE49-F238E27FC236}">
                      <a16:creationId xmlns:a16="http://schemas.microsoft.com/office/drawing/2014/main" id="{BCDA2F45-1565-FF49-9E5A-20EDC4778DB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427" y="1097"/>
                  <a:ext cx="11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49" name="Line 198">
                <a:extLst>
                  <a:ext uri="{FF2B5EF4-FFF2-40B4-BE49-F238E27FC236}">
                    <a16:creationId xmlns:a16="http://schemas.microsoft.com/office/drawing/2014/main" id="{5F5A7AD3-9B6D-E14E-B40C-30BE1F57ACF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716" y="2102"/>
                <a:ext cx="25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0" name="Oval 199">
                <a:extLst>
                  <a:ext uri="{FF2B5EF4-FFF2-40B4-BE49-F238E27FC236}">
                    <a16:creationId xmlns:a16="http://schemas.microsoft.com/office/drawing/2014/main" id="{56BBEF2B-48C7-8144-B67E-7BC248400A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6" y="2071"/>
                <a:ext cx="58" cy="58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grpSp>
            <p:nvGrpSpPr>
              <p:cNvPr id="451" name="Group 200">
                <a:extLst>
                  <a:ext uri="{FF2B5EF4-FFF2-40B4-BE49-F238E27FC236}">
                    <a16:creationId xmlns:a16="http://schemas.microsoft.com/office/drawing/2014/main" id="{AB1802D5-F682-F647-8A2D-47A8E17E888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70" y="2126"/>
                <a:ext cx="173" cy="58"/>
                <a:chOff x="430" y="1223"/>
                <a:chExt cx="173" cy="58"/>
              </a:xfrm>
            </p:grpSpPr>
            <p:sp>
              <p:nvSpPr>
                <p:cNvPr id="453" name="Oval 201">
                  <a:extLst>
                    <a:ext uri="{FF2B5EF4-FFF2-40B4-BE49-F238E27FC236}">
                      <a16:creationId xmlns:a16="http://schemas.microsoft.com/office/drawing/2014/main" id="{4CC999BA-5749-AF44-883C-9F867A0764B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45" y="1223"/>
                  <a:ext cx="58" cy="58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  <p:sp>
              <p:nvSpPr>
                <p:cNvPr id="454" name="Line 202">
                  <a:extLst>
                    <a:ext uri="{FF2B5EF4-FFF2-40B4-BE49-F238E27FC236}">
                      <a16:creationId xmlns:a16="http://schemas.microsoft.com/office/drawing/2014/main" id="{0F51DE48-D74A-954E-80C2-26053790BEC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430" y="1254"/>
                  <a:ext cx="11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52" name="Freeform 315">
                <a:extLst>
                  <a:ext uri="{FF2B5EF4-FFF2-40B4-BE49-F238E27FC236}">
                    <a16:creationId xmlns:a16="http://schemas.microsoft.com/office/drawing/2014/main" id="{53018537-E3AB-AA47-8368-4779EFE3FA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6" y="2045"/>
                <a:ext cx="576" cy="115"/>
              </a:xfrm>
              <a:custGeom>
                <a:avLst/>
                <a:gdLst>
                  <a:gd name="T0" fmla="*/ 0 w 576"/>
                  <a:gd name="T1" fmla="*/ 0 h 115"/>
                  <a:gd name="T2" fmla="*/ 0 w 576"/>
                  <a:gd name="T3" fmla="*/ 115 h 115"/>
                  <a:gd name="T4" fmla="*/ 576 w 576"/>
                  <a:gd name="T5" fmla="*/ 57 h 115"/>
                  <a:gd name="T6" fmla="*/ 0 w 576"/>
                  <a:gd name="T7" fmla="*/ 0 h 11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576"/>
                  <a:gd name="T13" fmla="*/ 0 h 115"/>
                  <a:gd name="T14" fmla="*/ 576 w 576"/>
                  <a:gd name="T15" fmla="*/ 115 h 11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576" h="115">
                    <a:moveTo>
                      <a:pt x="0" y="0"/>
                    </a:moveTo>
                    <a:lnTo>
                      <a:pt x="0" y="115"/>
                    </a:lnTo>
                    <a:lnTo>
                      <a:pt x="576" y="57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457" name="Group 356">
              <a:extLst>
                <a:ext uri="{FF2B5EF4-FFF2-40B4-BE49-F238E27FC236}">
                  <a16:creationId xmlns:a16="http://schemas.microsoft.com/office/drawing/2014/main" id="{42F106D2-E84E-1C49-B4BA-B7ED2FF848F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7263" y="1920553"/>
              <a:ext cx="754198" cy="739174"/>
              <a:chOff x="2944" y="3306"/>
              <a:chExt cx="198" cy="524"/>
            </a:xfrm>
          </p:grpSpPr>
          <p:grpSp>
            <p:nvGrpSpPr>
              <p:cNvPr id="458" name="Group 298">
                <a:extLst>
                  <a:ext uri="{FF2B5EF4-FFF2-40B4-BE49-F238E27FC236}">
                    <a16:creationId xmlns:a16="http://schemas.microsoft.com/office/drawing/2014/main" id="{B90EA8F3-FE5B-E340-A547-24400EAFAD1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44" y="3306"/>
                <a:ext cx="198" cy="518"/>
                <a:chOff x="3058" y="3370"/>
                <a:chExt cx="198" cy="518"/>
              </a:xfrm>
            </p:grpSpPr>
            <p:grpSp>
              <p:nvGrpSpPr>
                <p:cNvPr id="460" name="Group 294">
                  <a:extLst>
                    <a:ext uri="{FF2B5EF4-FFF2-40B4-BE49-F238E27FC236}">
                      <a16:creationId xmlns:a16="http://schemas.microsoft.com/office/drawing/2014/main" id="{69EEA373-1BF6-3F4F-81DC-103324DF632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083" y="3370"/>
                  <a:ext cx="173" cy="518"/>
                  <a:chOff x="3083" y="3370"/>
                  <a:chExt cx="173" cy="518"/>
                </a:xfrm>
              </p:grpSpPr>
              <p:grpSp>
                <p:nvGrpSpPr>
                  <p:cNvPr id="463" name="Group 292">
                    <a:extLst>
                      <a:ext uri="{FF2B5EF4-FFF2-40B4-BE49-F238E27FC236}">
                        <a16:creationId xmlns:a16="http://schemas.microsoft.com/office/drawing/2014/main" id="{7256AC4E-B964-8A49-A8A0-7C003F8722AF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083" y="3542"/>
                    <a:ext cx="173" cy="169"/>
                    <a:chOff x="3092" y="3427"/>
                    <a:chExt cx="173" cy="284"/>
                  </a:xfrm>
                </p:grpSpPr>
                <p:grpSp>
                  <p:nvGrpSpPr>
                    <p:cNvPr id="466" name="Group 286">
                      <a:extLst>
                        <a:ext uri="{FF2B5EF4-FFF2-40B4-BE49-F238E27FC236}">
                          <a16:creationId xmlns:a16="http://schemas.microsoft.com/office/drawing/2014/main" id="{28B5424A-2E80-C74E-A77E-C7CA96FF4F20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092" y="3427"/>
                      <a:ext cx="173" cy="230"/>
                      <a:chOff x="3168" y="3485"/>
                      <a:chExt cx="173" cy="230"/>
                    </a:xfrm>
                  </p:grpSpPr>
                  <p:sp>
                    <p:nvSpPr>
                      <p:cNvPr id="471" name="Line 283">
                        <a:extLst>
                          <a:ext uri="{FF2B5EF4-FFF2-40B4-BE49-F238E27FC236}">
                            <a16:creationId xmlns:a16="http://schemas.microsoft.com/office/drawing/2014/main" id="{F08C01DF-70EB-F146-A903-F666A7FF4A3B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472" name="Line 284">
                        <a:extLst>
                          <a:ext uri="{FF2B5EF4-FFF2-40B4-BE49-F238E27FC236}">
                            <a16:creationId xmlns:a16="http://schemas.microsoft.com/office/drawing/2014/main" id="{57F3D5C9-FE8E-CE4C-88B7-43C983287294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473" name="Line 285">
                        <a:extLst>
                          <a:ext uri="{FF2B5EF4-FFF2-40B4-BE49-F238E27FC236}">
                            <a16:creationId xmlns:a16="http://schemas.microsoft.com/office/drawing/2014/main" id="{87F426A5-FD23-4141-8970-C6B2A883DEF4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467" name="Group 287">
                      <a:extLst>
                        <a:ext uri="{FF2B5EF4-FFF2-40B4-BE49-F238E27FC236}">
                          <a16:creationId xmlns:a16="http://schemas.microsoft.com/office/drawing/2014/main" id="{0C535911-B6F5-D049-B86E-1A4132AB731B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128" y="3481"/>
                      <a:ext cx="91" cy="230"/>
                      <a:chOff x="3168" y="3485"/>
                      <a:chExt cx="173" cy="230"/>
                    </a:xfrm>
                  </p:grpSpPr>
                  <p:sp>
                    <p:nvSpPr>
                      <p:cNvPr id="468" name="Line 288">
                        <a:extLst>
                          <a:ext uri="{FF2B5EF4-FFF2-40B4-BE49-F238E27FC236}">
                            <a16:creationId xmlns:a16="http://schemas.microsoft.com/office/drawing/2014/main" id="{17393C3B-9244-2543-8AC8-CADC78579828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469" name="Line 289">
                        <a:extLst>
                          <a:ext uri="{FF2B5EF4-FFF2-40B4-BE49-F238E27FC236}">
                            <a16:creationId xmlns:a16="http://schemas.microsoft.com/office/drawing/2014/main" id="{33BDC516-E013-9049-8B77-9AF97F941DCE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470" name="Line 290">
                        <a:extLst>
                          <a:ext uri="{FF2B5EF4-FFF2-40B4-BE49-F238E27FC236}">
                            <a16:creationId xmlns:a16="http://schemas.microsoft.com/office/drawing/2014/main" id="{0F1FAF2D-E042-364A-A3D7-4FC53F64F8F0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</p:grpSp>
              <p:sp>
                <p:nvSpPr>
                  <p:cNvPr id="464" name="Line 291">
                    <a:extLst>
                      <a:ext uri="{FF2B5EF4-FFF2-40B4-BE49-F238E27FC236}">
                        <a16:creationId xmlns:a16="http://schemas.microsoft.com/office/drawing/2014/main" id="{19949DD6-167E-E544-B531-E211E7D9423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715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465" name="Line 293">
                    <a:extLst>
                      <a:ext uri="{FF2B5EF4-FFF2-40B4-BE49-F238E27FC236}">
                        <a16:creationId xmlns:a16="http://schemas.microsoft.com/office/drawing/2014/main" id="{02A08E44-2611-B147-A156-1A89B521028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370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461" name="Text Box 296">
                  <a:extLst>
                    <a:ext uri="{FF2B5EF4-FFF2-40B4-BE49-F238E27FC236}">
                      <a16:creationId xmlns:a16="http://schemas.microsoft.com/office/drawing/2014/main" id="{A83E5528-2857-4548-8096-48835F4D4C21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58" y="3436"/>
                  <a:ext cx="47" cy="7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800"/>
                    <a:t>+</a:t>
                  </a:r>
                </a:p>
              </p:txBody>
            </p:sp>
            <p:sp>
              <p:nvSpPr>
                <p:cNvPr id="462" name="Text Box 297">
                  <a:extLst>
                    <a:ext uri="{FF2B5EF4-FFF2-40B4-BE49-F238E27FC236}">
                      <a16:creationId xmlns:a16="http://schemas.microsoft.com/office/drawing/2014/main" id="{51D5B1DB-08B2-F548-BD77-30B3441EF60B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70" y="3680"/>
                  <a:ext cx="45" cy="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1200">
                      <a:latin typeface="Arial" panose="020B0604020202020204" pitchFamily="34" charset="0"/>
                      <a:cs typeface="Arial" panose="020B0604020202020204" pitchFamily="34" charset="0"/>
                    </a:rPr>
                    <a:t>-</a:t>
                  </a:r>
                </a:p>
              </p:txBody>
            </p:sp>
          </p:grpSp>
          <p:sp>
            <p:nvSpPr>
              <p:cNvPr id="459" name="Freeform 355">
                <a:extLst>
                  <a:ext uri="{FF2B5EF4-FFF2-40B4-BE49-F238E27FC236}">
                    <a16:creationId xmlns:a16="http://schemas.microsoft.com/office/drawing/2014/main" id="{D245C241-C625-7E4E-93D3-FF795FDD90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95" y="3312"/>
                <a:ext cx="115" cy="518"/>
              </a:xfrm>
              <a:custGeom>
                <a:avLst/>
                <a:gdLst>
                  <a:gd name="T0" fmla="*/ 58 w 115"/>
                  <a:gd name="T1" fmla="*/ 0 h 518"/>
                  <a:gd name="T2" fmla="*/ 0 w 115"/>
                  <a:gd name="T3" fmla="*/ 173 h 518"/>
                  <a:gd name="T4" fmla="*/ 58 w 115"/>
                  <a:gd name="T5" fmla="*/ 518 h 518"/>
                  <a:gd name="T6" fmla="*/ 115 w 115"/>
                  <a:gd name="T7" fmla="*/ 173 h 518"/>
                  <a:gd name="T8" fmla="*/ 58 w 115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5"/>
                  <a:gd name="T16" fmla="*/ 0 h 518"/>
                  <a:gd name="T17" fmla="*/ 115 w 115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5" h="518">
                    <a:moveTo>
                      <a:pt x="58" y="0"/>
                    </a:moveTo>
                    <a:lnTo>
                      <a:pt x="0" y="173"/>
                    </a:lnTo>
                    <a:lnTo>
                      <a:pt x="58" y="518"/>
                    </a:lnTo>
                    <a:lnTo>
                      <a:pt x="115" y="173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474" name="Straight Connector 473">
              <a:extLst>
                <a:ext uri="{FF2B5EF4-FFF2-40B4-BE49-F238E27FC236}">
                  <a16:creationId xmlns:a16="http://schemas.microsoft.com/office/drawing/2014/main" id="{93F4FC96-84D0-1749-A224-5DB7862CE5B4}"/>
                </a:ext>
              </a:extLst>
            </p:cNvPr>
            <p:cNvCxnSpPr>
              <a:cxnSpLocks/>
            </p:cNvCxnSpPr>
            <p:nvPr/>
          </p:nvCxnSpPr>
          <p:spPr>
            <a:xfrm>
              <a:off x="1182723" y="2601680"/>
              <a:ext cx="0" cy="26628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5" name="Straight Connector 474">
              <a:extLst>
                <a:ext uri="{FF2B5EF4-FFF2-40B4-BE49-F238E27FC236}">
                  <a16:creationId xmlns:a16="http://schemas.microsoft.com/office/drawing/2014/main" id="{2B582C16-7017-C643-89F4-EEF3768908C1}"/>
                </a:ext>
              </a:extLst>
            </p:cNvPr>
            <p:cNvCxnSpPr>
              <a:cxnSpLocks/>
            </p:cNvCxnSpPr>
            <p:nvPr/>
          </p:nvCxnSpPr>
          <p:spPr>
            <a:xfrm>
              <a:off x="1179272" y="1855803"/>
              <a:ext cx="0" cy="13939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4" name="TextBox 483">
              <a:extLst>
                <a:ext uri="{FF2B5EF4-FFF2-40B4-BE49-F238E27FC236}">
                  <a16:creationId xmlns:a16="http://schemas.microsoft.com/office/drawing/2014/main" id="{4810B608-B03C-0141-9AA6-DF0706517E23}"/>
                </a:ext>
              </a:extLst>
            </p:cNvPr>
            <p:cNvSpPr txBox="1"/>
            <p:nvPr/>
          </p:nvSpPr>
          <p:spPr>
            <a:xfrm>
              <a:off x="886205" y="1661031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0</a:t>
              </a:r>
            </a:p>
          </p:txBody>
        </p:sp>
        <p:cxnSp>
          <p:nvCxnSpPr>
            <p:cNvPr id="497" name="Straight Connector 496">
              <a:extLst>
                <a:ext uri="{FF2B5EF4-FFF2-40B4-BE49-F238E27FC236}">
                  <a16:creationId xmlns:a16="http://schemas.microsoft.com/office/drawing/2014/main" id="{9FBC22AD-C547-4848-B066-0DBF9A962C2E}"/>
                </a:ext>
              </a:extLst>
            </p:cNvPr>
            <p:cNvCxnSpPr>
              <a:cxnSpLocks/>
            </p:cNvCxnSpPr>
            <p:nvPr/>
          </p:nvCxnSpPr>
          <p:spPr>
            <a:xfrm>
              <a:off x="631468" y="1633644"/>
              <a:ext cx="9217" cy="124207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8" name="Straight Connector 497">
              <a:extLst>
                <a:ext uri="{FF2B5EF4-FFF2-40B4-BE49-F238E27FC236}">
                  <a16:creationId xmlns:a16="http://schemas.microsoft.com/office/drawing/2014/main" id="{FF2FC054-FAED-7247-BA79-B1CE216C0127}"/>
                </a:ext>
              </a:extLst>
            </p:cNvPr>
            <p:cNvCxnSpPr>
              <a:cxnSpLocks/>
            </p:cNvCxnSpPr>
            <p:nvPr/>
          </p:nvCxnSpPr>
          <p:spPr>
            <a:xfrm>
              <a:off x="640685" y="2875714"/>
              <a:ext cx="128016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9" name="Straight Connector 498">
              <a:extLst>
                <a:ext uri="{FF2B5EF4-FFF2-40B4-BE49-F238E27FC236}">
                  <a16:creationId xmlns:a16="http://schemas.microsoft.com/office/drawing/2014/main" id="{4DF740F1-CB8E-B34C-AEE7-D6F48DDDE688}"/>
                </a:ext>
              </a:extLst>
            </p:cNvPr>
            <p:cNvCxnSpPr>
              <a:cxnSpLocks/>
            </p:cNvCxnSpPr>
            <p:nvPr/>
          </p:nvCxnSpPr>
          <p:spPr>
            <a:xfrm>
              <a:off x="631468" y="1642515"/>
              <a:ext cx="54864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26" name="Picture 2" descr="Capacitor Charge and Time Constant Calculator - Electrical Engineering &amp;  Electronics Tools">
            <a:extLst>
              <a:ext uri="{FF2B5EF4-FFF2-40B4-BE49-F238E27FC236}">
                <a16:creationId xmlns:a16="http://schemas.microsoft.com/office/drawing/2014/main" id="{55AAD146-AE46-7145-BCCB-5C78AE3470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3888" y="1377148"/>
            <a:ext cx="3739311" cy="1669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LR Series Circuit - Series Inductor Resistor">
            <a:extLst>
              <a:ext uri="{FF2B5EF4-FFF2-40B4-BE49-F238E27FC236}">
                <a16:creationId xmlns:a16="http://schemas.microsoft.com/office/drawing/2014/main" id="{399381CE-F7E7-C942-A6CD-291FCFEE60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6768" y="4107766"/>
            <a:ext cx="3855428" cy="2211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45705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Phasors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ACD2D8-4F2D-FC44-B0CE-A312E10A45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Impedance and phasors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20C4A7-0430-9342-9C7C-C04A85FD52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5570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418</TotalTime>
  <Words>3853</Words>
  <Application>Microsoft Macintosh PowerPoint</Application>
  <PresentationFormat>Widescreen</PresentationFormat>
  <Paragraphs>1273</Paragraphs>
  <Slides>71</Slides>
  <Notes>48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78" baseType="lpstr">
      <vt:lpstr>Arial</vt:lpstr>
      <vt:lpstr>Calibri</vt:lpstr>
      <vt:lpstr>Calibri Light</vt:lpstr>
      <vt:lpstr>Cambria Math</vt:lpstr>
      <vt:lpstr>Math1Mono</vt:lpstr>
      <vt:lpstr>Times New Roman</vt:lpstr>
      <vt:lpstr>Office Theme</vt:lpstr>
      <vt:lpstr>Electronics of Radio</vt:lpstr>
      <vt:lpstr>Basic concepts</vt:lpstr>
      <vt:lpstr>Signals</vt:lpstr>
      <vt:lpstr>Resistors, capacitors, inductors</vt:lpstr>
      <vt:lpstr>Diodes, transformers</vt:lpstr>
      <vt:lpstr>Simple circuit analysis with Kirchhoff</vt:lpstr>
      <vt:lpstr>Simple circuit analysis with Kirchhoff</vt:lpstr>
      <vt:lpstr>Simple circuit analysis with Kirchhoff</vt:lpstr>
      <vt:lpstr>Phasors</vt:lpstr>
      <vt:lpstr>Phasor Power</vt:lpstr>
      <vt:lpstr>Circuit analysis with Kirchhoff and impedance</vt:lpstr>
      <vt:lpstr>Phasors and impedance</vt:lpstr>
      <vt:lpstr>PowerPoint Presentation</vt:lpstr>
      <vt:lpstr>Thevenin and Norton</vt:lpstr>
      <vt:lpstr>Thevenin and Norton</vt:lpstr>
      <vt:lpstr>Resonance and Q</vt:lpstr>
      <vt:lpstr>Exercises</vt:lpstr>
      <vt:lpstr>Direct conversion and superhet receivers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BJT common emitter amplifier</vt:lpstr>
      <vt:lpstr>PowerPoint Presentation</vt:lpstr>
      <vt:lpstr>BJT common collector amplifier</vt:lpstr>
      <vt:lpstr>PowerPoint Presentation</vt:lpstr>
      <vt:lpstr>BJT common base amplifier</vt:lpstr>
      <vt:lpstr>PowerPoint Presentation</vt:lpstr>
      <vt:lpstr>PowerPoint Presentation</vt:lpstr>
      <vt:lpstr>JFET Common Emitter Amplifier</vt:lpstr>
      <vt:lpstr>PowerPoint Presentation</vt:lpstr>
      <vt:lpstr>JFET common source amplifier</vt:lpstr>
      <vt:lpstr>PowerPoint Presentation</vt:lpstr>
      <vt:lpstr>JFET common drain amplifier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Norcal circuit diagram, 1</vt:lpstr>
      <vt:lpstr>Norcal circuit diagram, 2</vt:lpstr>
      <vt:lpstr>Norcal circuit diagram, 3</vt:lpstr>
      <vt:lpstr>Norcal circuit diagram, 4</vt:lpstr>
      <vt:lpstr>Norcal circuit diagram, 5</vt:lpstr>
      <vt:lpstr>Morse</vt:lpstr>
      <vt:lpstr>Color codes</vt:lpstr>
      <vt:lpstr>Kirchhoff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Electronics of Radi</dc:title>
  <dc:creator>John Manferdelli</dc:creator>
  <cp:lastModifiedBy>John Manferdelli</cp:lastModifiedBy>
  <cp:revision>99</cp:revision>
  <dcterms:created xsi:type="dcterms:W3CDTF">2021-07-06T18:24:07Z</dcterms:created>
  <dcterms:modified xsi:type="dcterms:W3CDTF">2021-07-07T04:22:10Z</dcterms:modified>
</cp:coreProperties>
</file>